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76" r:id="rId5"/>
    <p:sldId id="303" r:id="rId6"/>
    <p:sldId id="304" r:id="rId7"/>
    <p:sldId id="305" r:id="rId8"/>
    <p:sldId id="306" r:id="rId9"/>
    <p:sldId id="277" r:id="rId10"/>
    <p:sldId id="278" r:id="rId11"/>
    <p:sldId id="279" r:id="rId12"/>
    <p:sldId id="302" r:id="rId13"/>
    <p:sldId id="281" r:id="rId14"/>
    <p:sldId id="284" r:id="rId15"/>
    <p:sldId id="260" r:id="rId16"/>
    <p:sldId id="285" r:id="rId17"/>
    <p:sldId id="286" r:id="rId18"/>
    <p:sldId id="287" r:id="rId19"/>
    <p:sldId id="290" r:id="rId20"/>
    <p:sldId id="289" r:id="rId21"/>
    <p:sldId id="291" r:id="rId22"/>
    <p:sldId id="292" r:id="rId23"/>
    <p:sldId id="293" r:id="rId24"/>
    <p:sldId id="294" r:id="rId25"/>
    <p:sldId id="295" r:id="rId26"/>
    <p:sldId id="297" r:id="rId27"/>
    <p:sldId id="264" r:id="rId28"/>
    <p:sldId id="298" r:id="rId29"/>
    <p:sldId id="299" r:id="rId30"/>
    <p:sldId id="300" r:id="rId31"/>
    <p:sldId id="301" r:id="rId32"/>
    <p:sldId id="27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833"/>
    <a:srgbClr val="EE7219"/>
    <a:srgbClr val="F18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192E9D0-BA13-264D-AE02-E7872ACDA23A}">
      <dgm:prSet custT="1"/>
      <dgm:spPr/>
      <dgm:t>
        <a:bodyPr anchor="ctr"/>
        <a:lstStyle/>
        <a:p>
          <a:r>
            <a:rPr lang="pt-BR" sz="1800" dirty="0">
              <a:solidFill>
                <a:schemeClr val="bg1"/>
              </a:solidFill>
              <a:latin typeface="DINPro" panose="02000503030000020004" pitchFamily="2" charset="0"/>
            </a:rPr>
            <a:t>Utilizar barreiras físicas entre trabalhadores, de material liso, resistente, impermeável e que permita fácil higienização a cada troca de posto. </a:t>
          </a:r>
        </a:p>
      </dgm:t>
    </dgm:pt>
    <dgm:pt modelId="{F5410193-2397-3343-87E8-F33F5C3976E2}" type="parTrans" cxnId="{80F39722-4D19-CB41-BD8E-928C063B22D3}">
      <dgm:prSet/>
      <dgm:spPr/>
      <dgm:t>
        <a:bodyPr/>
        <a:lstStyle/>
        <a:p>
          <a:endParaRPr lang="pt-BR"/>
        </a:p>
      </dgm:t>
    </dgm:pt>
    <dgm:pt modelId="{43D01D73-D473-9C49-B26B-367DE9AFFE1D}" type="sibTrans" cxnId="{80F39722-4D19-CB41-BD8E-928C063B22D3}">
      <dgm:prSet/>
      <dgm:spPr/>
      <dgm:t>
        <a:bodyPr/>
        <a:lstStyle/>
        <a:p>
          <a:endParaRPr lang="pt-BR"/>
        </a:p>
      </dgm:t>
    </dgm:pt>
    <dgm:pt modelId="{54AD0BD1-7E26-0B46-A025-F0EB9E9D87C4}">
      <dgm:prSet custT="1"/>
      <dgm:spPr/>
      <dgm:t>
        <a:bodyPr anchor="ctr"/>
        <a:lstStyle/>
        <a:p>
          <a:r>
            <a:rPr lang="pt-BR" sz="1800" dirty="0">
              <a:solidFill>
                <a:schemeClr val="bg1"/>
              </a:solidFill>
              <a:latin typeface="DINPro" panose="02000503030000020004" pitchFamily="2" charset="0"/>
            </a:rPr>
            <a:t>Priorizar  sempre que possível a modalidade de trabalho remoto (</a:t>
          </a:r>
          <a:r>
            <a:rPr lang="pt-BR" sz="1800" dirty="0" err="1">
              <a:solidFill>
                <a:schemeClr val="bg1"/>
              </a:solidFill>
              <a:latin typeface="DINPro" panose="02000503030000020004" pitchFamily="2" charset="0"/>
            </a:rPr>
            <a:t>teletrabalho</a:t>
          </a:r>
          <a:r>
            <a:rPr lang="pt-BR" sz="1800" dirty="0">
              <a:solidFill>
                <a:schemeClr val="bg1"/>
              </a:solidFill>
              <a:latin typeface="DINPro" panose="02000503030000020004" pitchFamily="2" charset="0"/>
            </a:rPr>
            <a:t>) para todos os trabalhadores que assim possam realizar suas atribuições sem prejuízo às atividades.</a:t>
          </a:r>
        </a:p>
      </dgm:t>
    </dgm:pt>
    <dgm:pt modelId="{67DDD02A-D359-F845-AC5E-891E66E37F38}" type="parTrans" cxnId="{09592173-8EE4-E44E-9E00-3FE127CC237F}">
      <dgm:prSet/>
      <dgm:spPr/>
      <dgm:t>
        <a:bodyPr/>
        <a:lstStyle/>
        <a:p>
          <a:endParaRPr lang="pt-BR"/>
        </a:p>
      </dgm:t>
    </dgm:pt>
    <dgm:pt modelId="{6DB97C4E-C9A0-B947-87E6-4C9B55331832}" type="sibTrans" cxnId="{09592173-8EE4-E44E-9E00-3FE127CC237F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4D66269-B8ED-D044-8078-47D666C30D98}" type="pres">
      <dgm:prSet presAssocID="{C192E9D0-BA13-264D-AE02-E7872ACDA23A}" presName="thickLine" presStyleLbl="alignNode1" presStyleIdx="0" presStyleCnt="2"/>
      <dgm:spPr/>
    </dgm:pt>
    <dgm:pt modelId="{048BEA2D-0D12-C54C-878C-7D72ABEAA26A}" type="pres">
      <dgm:prSet presAssocID="{C192E9D0-BA13-264D-AE02-E7872ACDA23A}" presName="horz1" presStyleCnt="0"/>
      <dgm:spPr/>
    </dgm:pt>
    <dgm:pt modelId="{CD133212-7142-6A4E-975C-16D0685E6633}" type="pres">
      <dgm:prSet presAssocID="{C192E9D0-BA13-264D-AE02-E7872ACDA23A}" presName="tx1" presStyleLbl="revTx" presStyleIdx="0" presStyleCnt="2" custScaleY="99516"/>
      <dgm:spPr/>
      <dgm:t>
        <a:bodyPr/>
        <a:lstStyle/>
        <a:p>
          <a:endParaRPr lang="pt-BR"/>
        </a:p>
      </dgm:t>
    </dgm:pt>
    <dgm:pt modelId="{1D96C89B-327F-F241-9BCB-44FA886842FC}" type="pres">
      <dgm:prSet presAssocID="{C192E9D0-BA13-264D-AE02-E7872ACDA23A}" presName="vert1" presStyleCnt="0"/>
      <dgm:spPr/>
    </dgm:pt>
    <dgm:pt modelId="{671C4C5A-AF95-FC42-9FF9-708FB22FC473}" type="pres">
      <dgm:prSet presAssocID="{54AD0BD1-7E26-0B46-A025-F0EB9E9D87C4}" presName="thickLine" presStyleLbl="alignNode1" presStyleIdx="1" presStyleCnt="2"/>
      <dgm:spPr/>
    </dgm:pt>
    <dgm:pt modelId="{22D1F1B3-CBEB-9440-9B2F-6369913B57B2}" type="pres">
      <dgm:prSet presAssocID="{54AD0BD1-7E26-0B46-A025-F0EB9E9D87C4}" presName="horz1" presStyleCnt="0"/>
      <dgm:spPr/>
    </dgm:pt>
    <dgm:pt modelId="{235574FA-6F87-C546-89BE-41B8368EA4D4}" type="pres">
      <dgm:prSet presAssocID="{54AD0BD1-7E26-0B46-A025-F0EB9E9D87C4}" presName="tx1" presStyleLbl="revTx" presStyleIdx="1" presStyleCnt="2" custScaleY="99516"/>
      <dgm:spPr/>
      <dgm:t>
        <a:bodyPr/>
        <a:lstStyle/>
        <a:p>
          <a:endParaRPr lang="pt-BR"/>
        </a:p>
      </dgm:t>
    </dgm:pt>
    <dgm:pt modelId="{B23D4D4D-662C-674A-BB39-CCF2C073A271}" type="pres">
      <dgm:prSet presAssocID="{54AD0BD1-7E26-0B46-A025-F0EB9E9D87C4}" presName="vert1" presStyleCnt="0"/>
      <dgm:spPr/>
    </dgm:pt>
  </dgm:ptLst>
  <dgm:cxnLst>
    <dgm:cxn modelId="{005F3507-72A3-9244-B2EC-975CA2CB6D76}" type="presOf" srcId="{C192E9D0-BA13-264D-AE02-E7872ACDA23A}" destId="{CD133212-7142-6A4E-975C-16D0685E6633}" srcOrd="0" destOrd="0" presId="urn:microsoft.com/office/officeart/2008/layout/LinedList"/>
    <dgm:cxn modelId="{09592173-8EE4-E44E-9E00-3FE127CC237F}" srcId="{CCFF968B-A5DB-42DB-955F-3AA560A2DE42}" destId="{54AD0BD1-7E26-0B46-A025-F0EB9E9D87C4}" srcOrd="1" destOrd="0" parTransId="{67DDD02A-D359-F845-AC5E-891E66E37F38}" sibTransId="{6DB97C4E-C9A0-B947-87E6-4C9B55331832}"/>
    <dgm:cxn modelId="{5F2AD31D-1732-4AE4-8EAD-76A4B6DAD1DD}" type="presOf" srcId="{CCFF968B-A5DB-42DB-955F-3AA560A2DE42}" destId="{34C815D1-D4CB-4D8D-A50F-D58F27039FDE}" srcOrd="0" destOrd="0" presId="urn:microsoft.com/office/officeart/2008/layout/LinedList"/>
    <dgm:cxn modelId="{9F0599D1-5FC5-8945-B705-BCB023BE63FB}" type="presOf" srcId="{54AD0BD1-7E26-0B46-A025-F0EB9E9D87C4}" destId="{235574FA-6F87-C546-89BE-41B8368EA4D4}" srcOrd="0" destOrd="0" presId="urn:microsoft.com/office/officeart/2008/layout/LinedList"/>
    <dgm:cxn modelId="{80F39722-4D19-CB41-BD8E-928C063B22D3}" srcId="{CCFF968B-A5DB-42DB-955F-3AA560A2DE42}" destId="{C192E9D0-BA13-264D-AE02-E7872ACDA23A}" srcOrd="0" destOrd="0" parTransId="{F5410193-2397-3343-87E8-F33F5C3976E2}" sibTransId="{43D01D73-D473-9C49-B26B-367DE9AFFE1D}"/>
    <dgm:cxn modelId="{48FED7B8-C958-5E46-A9EB-8B390F0C8C84}" type="presParOf" srcId="{34C815D1-D4CB-4D8D-A50F-D58F27039FDE}" destId="{F4D66269-B8ED-D044-8078-47D666C30D98}" srcOrd="0" destOrd="0" presId="urn:microsoft.com/office/officeart/2008/layout/LinedList"/>
    <dgm:cxn modelId="{A1E21395-AD78-A543-84B4-827721518639}" type="presParOf" srcId="{34C815D1-D4CB-4D8D-A50F-D58F27039FDE}" destId="{048BEA2D-0D12-C54C-878C-7D72ABEAA26A}" srcOrd="1" destOrd="0" presId="urn:microsoft.com/office/officeart/2008/layout/LinedList"/>
    <dgm:cxn modelId="{E5B2B6B1-0354-8C4A-A8B4-75201D0EF40B}" type="presParOf" srcId="{048BEA2D-0D12-C54C-878C-7D72ABEAA26A}" destId="{CD133212-7142-6A4E-975C-16D0685E6633}" srcOrd="0" destOrd="0" presId="urn:microsoft.com/office/officeart/2008/layout/LinedList"/>
    <dgm:cxn modelId="{24B19F11-EB6F-9B4D-89AC-366E35487F08}" type="presParOf" srcId="{048BEA2D-0D12-C54C-878C-7D72ABEAA26A}" destId="{1D96C89B-327F-F241-9BCB-44FA886842FC}" srcOrd="1" destOrd="0" presId="urn:microsoft.com/office/officeart/2008/layout/LinedList"/>
    <dgm:cxn modelId="{11B45DBE-D874-AE4A-89A0-37916035E6D6}" type="presParOf" srcId="{34C815D1-D4CB-4D8D-A50F-D58F27039FDE}" destId="{671C4C5A-AF95-FC42-9FF9-708FB22FC473}" srcOrd="2" destOrd="0" presId="urn:microsoft.com/office/officeart/2008/layout/LinedList"/>
    <dgm:cxn modelId="{FE9915D7-05A3-7D48-9123-25CA5E25E3DA}" type="presParOf" srcId="{34C815D1-D4CB-4D8D-A50F-D58F27039FDE}" destId="{22D1F1B3-CBEB-9440-9B2F-6369913B57B2}" srcOrd="3" destOrd="0" presId="urn:microsoft.com/office/officeart/2008/layout/LinedList"/>
    <dgm:cxn modelId="{50D3566C-660A-9B4A-86D2-4C044B01AA3E}" type="presParOf" srcId="{22D1F1B3-CBEB-9440-9B2F-6369913B57B2}" destId="{235574FA-6F87-C546-89BE-41B8368EA4D4}" srcOrd="0" destOrd="0" presId="urn:microsoft.com/office/officeart/2008/layout/LinedList"/>
    <dgm:cxn modelId="{C29572CD-4B2C-D140-9183-B1E01D91FCB9}" type="presParOf" srcId="{22D1F1B3-CBEB-9440-9B2F-6369913B57B2}" destId="{B23D4D4D-662C-674A-BB39-CCF2C073A2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C4F5C1-8E3D-40D7-A641-A3A2F2FB1BDF}">
      <dgm:prSet phldrT="[Texto]" custT="1"/>
      <dgm:spPr/>
      <dgm:t>
        <a:bodyPr anchor="ctr"/>
        <a:lstStyle/>
        <a:p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Realizar limpeza rápida das superfícies e pontos de contato com as mãos dos usuários, como roleta, bancos, balaústres, </a:t>
          </a:r>
          <a:r>
            <a:rPr lang="pt-BR" sz="1300" b="0" i="0" dirty="0" err="1">
              <a:solidFill>
                <a:schemeClr val="bg1"/>
              </a:solidFill>
              <a:latin typeface="DINPro" panose="02000503030000020004" pitchFamily="2" charset="0"/>
            </a:rPr>
            <a:t>pega-mão</a:t>
          </a:r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, corrimão e apoios em geral, com álcool líquido 70% e/ou preparações antissépticas ou </a:t>
          </a:r>
          <a:r>
            <a:rPr lang="pt-BR" sz="1300" b="0" i="0" dirty="0" err="1">
              <a:solidFill>
                <a:schemeClr val="bg1"/>
              </a:solidFill>
              <a:latin typeface="DINPro" panose="02000503030000020004" pitchFamily="2" charset="0"/>
            </a:rPr>
            <a:t>sanitizantes</a:t>
          </a:r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 de efeito similar a cada viagem no transporte individual e, no mínimo, a cada turno no transporte coletivo;</a:t>
          </a:r>
          <a:endParaRPr lang="pt-BR" sz="1300" b="0" i="0" dirty="0">
            <a:latin typeface="DINPro" panose="02000503030000020004" pitchFamily="2" charset="0"/>
          </a:endParaRPr>
        </a:p>
      </dgm:t>
    </dgm:pt>
    <dgm:pt modelId="{45402AF6-FC22-4E39-BDC9-C4E66A8A2381}" type="parTrans" cxnId="{6DD0CB8D-4FD3-4BC7-BBF4-8FF06969FA3F}">
      <dgm:prSet/>
      <dgm:spPr/>
      <dgm:t>
        <a:bodyPr/>
        <a:lstStyle/>
        <a:p>
          <a:endParaRPr lang="pt-BR"/>
        </a:p>
      </dgm:t>
    </dgm:pt>
    <dgm:pt modelId="{79CFD3FC-AE06-4F78-BA00-BF8A67A367A3}" type="sibTrans" cxnId="{6DD0CB8D-4FD3-4BC7-BBF4-8FF06969FA3F}">
      <dgm:prSet/>
      <dgm:spPr/>
      <dgm:t>
        <a:bodyPr/>
        <a:lstStyle/>
        <a:p>
          <a:endParaRPr lang="pt-BR"/>
        </a:p>
      </dgm:t>
    </dgm:pt>
    <dgm:pt modelId="{43A01C9C-7E52-9849-8C70-7F2EFBC072FB}">
      <dgm:prSet phldrT="[Texto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Realizar limpeza rápida com álcool 70% e/ou preparações antissépticas ou </a:t>
          </a:r>
          <a:r>
            <a:rPr lang="pt-BR" sz="1300" b="0" i="0" dirty="0" err="1">
              <a:solidFill>
                <a:schemeClr val="bg1"/>
              </a:solidFill>
              <a:latin typeface="DINPro" panose="02000503030000020004" pitchFamily="2" charset="0"/>
            </a:rPr>
            <a:t>sanitizantes</a:t>
          </a:r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 de efeito similar dos equipamentos de pagamento eletrônico (máquinas de cartão de crédito e débito), após cada utilização;</a:t>
          </a:r>
          <a:endParaRPr lang="pt-BR" sz="1300" b="0" i="0" dirty="0">
            <a:latin typeface="DINPro" panose="02000503030000020004" pitchFamily="2" charset="0"/>
          </a:endParaRPr>
        </a:p>
      </dgm:t>
    </dgm:pt>
    <dgm:pt modelId="{265C3CB2-4EA8-3242-A6B9-D8852A99420D}" type="sibTrans" cxnId="{333C369E-B485-8C40-B605-E454D0EC4FF9}">
      <dgm:prSet/>
      <dgm:spPr/>
      <dgm:t>
        <a:bodyPr/>
        <a:lstStyle/>
        <a:p>
          <a:endParaRPr lang="pt-BR"/>
        </a:p>
      </dgm:t>
    </dgm:pt>
    <dgm:pt modelId="{E829947B-7C87-AC42-8EDD-F118C7822614}" type="parTrans" cxnId="{333C369E-B485-8C40-B605-E454D0EC4FF9}">
      <dgm:prSet/>
      <dgm:spPr/>
      <dgm:t>
        <a:bodyPr/>
        <a:lstStyle/>
        <a:p>
          <a:endParaRPr lang="pt-BR"/>
        </a:p>
      </dgm:t>
    </dgm:pt>
    <dgm:pt modelId="{5D69B7A9-421A-EE41-96AF-1753E5A537F2}">
      <dgm:prSet custT="1"/>
      <dgm:spPr/>
      <dgm:t>
        <a:bodyPr anchor="ctr"/>
        <a:lstStyle/>
        <a:p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Disponibilizar, em local de fácil acesso aos passageiros, preferencialmente na entrada e na saída dos veículos álcool 70%;</a:t>
          </a:r>
        </a:p>
      </dgm:t>
    </dgm:pt>
    <dgm:pt modelId="{F04D3E92-EABD-3D44-B9A9-F51F2B7A9BB6}" type="parTrans" cxnId="{7DC5E41F-726A-5C46-8DD9-0E91963EFD5E}">
      <dgm:prSet/>
      <dgm:spPr/>
      <dgm:t>
        <a:bodyPr/>
        <a:lstStyle/>
        <a:p>
          <a:endParaRPr lang="pt-BR"/>
        </a:p>
      </dgm:t>
    </dgm:pt>
    <dgm:pt modelId="{6D54F8DF-4446-B54E-BD5E-C7BE2D899312}" type="sibTrans" cxnId="{7DC5E41F-726A-5C46-8DD9-0E91963EFD5E}">
      <dgm:prSet/>
      <dgm:spPr/>
      <dgm:t>
        <a:bodyPr/>
        <a:lstStyle/>
        <a:p>
          <a:endParaRPr lang="pt-BR"/>
        </a:p>
      </dgm:t>
    </dgm:pt>
    <dgm:pt modelId="{9EE315AA-261A-9C4A-8F40-05C6AD371090}">
      <dgm:prSet custT="1"/>
      <dgm:spPr/>
      <dgm:t>
        <a:bodyPr anchor="ctr"/>
        <a:lstStyle/>
        <a:p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Manter, durante a circulação, as janelas e alçapões de teto abertos para manter o ambiente arejado, sempre que possível;</a:t>
          </a:r>
        </a:p>
      </dgm:t>
    </dgm:pt>
    <dgm:pt modelId="{B30D5657-F6B3-DB41-9BC3-2BB0CD5BC990}" type="parTrans" cxnId="{249D47FA-C58A-204D-BD77-793CC6DE2E3B}">
      <dgm:prSet/>
      <dgm:spPr/>
      <dgm:t>
        <a:bodyPr/>
        <a:lstStyle/>
        <a:p>
          <a:endParaRPr lang="pt-BR"/>
        </a:p>
      </dgm:t>
    </dgm:pt>
    <dgm:pt modelId="{1E1C0480-F1A3-024C-B59B-924D6D89D85D}" type="sibTrans" cxnId="{249D47FA-C58A-204D-BD77-793CC6DE2E3B}">
      <dgm:prSet/>
      <dgm:spPr/>
      <dgm:t>
        <a:bodyPr/>
        <a:lstStyle/>
        <a:p>
          <a:endParaRPr lang="pt-BR"/>
        </a:p>
      </dgm:t>
    </dgm:pt>
    <dgm:pt modelId="{2DCCCDCC-F295-964F-8CDD-B94DD8C8D1CA}">
      <dgm:prSet custT="1"/>
      <dgm:spPr/>
      <dgm:t>
        <a:bodyPr anchor="ctr"/>
        <a:lstStyle/>
        <a:p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Manter higienizado o sistema de ar-condicionado;</a:t>
          </a:r>
        </a:p>
      </dgm:t>
    </dgm:pt>
    <dgm:pt modelId="{D3C2FA5A-9D0F-0842-8A9C-63CF66FEB613}" type="parTrans" cxnId="{8E7C0830-FB30-E344-9D66-21AF9B9F105A}">
      <dgm:prSet/>
      <dgm:spPr/>
      <dgm:t>
        <a:bodyPr/>
        <a:lstStyle/>
        <a:p>
          <a:endParaRPr lang="pt-BR"/>
        </a:p>
      </dgm:t>
    </dgm:pt>
    <dgm:pt modelId="{9AB20002-675B-C241-B281-F5BD47D04370}" type="sibTrans" cxnId="{8E7C0830-FB30-E344-9D66-21AF9B9F105A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C34B64-FAA5-4DB3-B2BE-E73F34E68EA6}" type="pres">
      <dgm:prSet presAssocID="{76C4F5C1-8E3D-40D7-A641-A3A2F2FB1BDF}" presName="thickLine" presStyleLbl="alignNode1" presStyleIdx="0" presStyleCnt="5"/>
      <dgm:spPr/>
    </dgm:pt>
    <dgm:pt modelId="{E1EE943E-69ED-43BB-8426-F1B0CB5DDCE8}" type="pres">
      <dgm:prSet presAssocID="{76C4F5C1-8E3D-40D7-A641-A3A2F2FB1BDF}" presName="horz1" presStyleCnt="0"/>
      <dgm:spPr/>
    </dgm:pt>
    <dgm:pt modelId="{708FACDA-4A60-4BD2-A3DE-84DD453BC563}" type="pres">
      <dgm:prSet presAssocID="{76C4F5C1-8E3D-40D7-A641-A3A2F2FB1BDF}" presName="tx1" presStyleLbl="revTx" presStyleIdx="0" presStyleCnt="5" custScaleX="113839" custScaleY="30942"/>
      <dgm:spPr/>
      <dgm:t>
        <a:bodyPr/>
        <a:lstStyle/>
        <a:p>
          <a:endParaRPr lang="pt-BR"/>
        </a:p>
      </dgm:t>
    </dgm:pt>
    <dgm:pt modelId="{F163F343-16E0-4831-B076-80358E41A959}" type="pres">
      <dgm:prSet presAssocID="{76C4F5C1-8E3D-40D7-A641-A3A2F2FB1BDF}" presName="vert1" presStyleCnt="0"/>
      <dgm:spPr/>
    </dgm:pt>
    <dgm:pt modelId="{C0DB78D8-7776-8F4B-8DA6-58963462F058}" type="pres">
      <dgm:prSet presAssocID="{43A01C9C-7E52-9849-8C70-7F2EFBC072FB}" presName="thickLine" presStyleLbl="alignNode1" presStyleIdx="1" presStyleCnt="5"/>
      <dgm:spPr/>
    </dgm:pt>
    <dgm:pt modelId="{83CCE165-0552-4441-8C83-8B622455F734}" type="pres">
      <dgm:prSet presAssocID="{43A01C9C-7E52-9849-8C70-7F2EFBC072FB}" presName="horz1" presStyleCnt="0"/>
      <dgm:spPr/>
    </dgm:pt>
    <dgm:pt modelId="{A2087C27-8FE4-D745-8615-59AA121E510D}" type="pres">
      <dgm:prSet presAssocID="{43A01C9C-7E52-9849-8C70-7F2EFBC072FB}" presName="tx1" presStyleLbl="revTx" presStyleIdx="1" presStyleCnt="5" custScaleY="29881"/>
      <dgm:spPr/>
      <dgm:t>
        <a:bodyPr/>
        <a:lstStyle/>
        <a:p>
          <a:endParaRPr lang="pt-BR"/>
        </a:p>
      </dgm:t>
    </dgm:pt>
    <dgm:pt modelId="{0A63AC26-B10F-B448-A6AA-3C227F661EF4}" type="pres">
      <dgm:prSet presAssocID="{43A01C9C-7E52-9849-8C70-7F2EFBC072FB}" presName="vert1" presStyleCnt="0"/>
      <dgm:spPr/>
    </dgm:pt>
    <dgm:pt modelId="{BA829390-6ACB-A546-894C-EA90996746E0}" type="pres">
      <dgm:prSet presAssocID="{5D69B7A9-421A-EE41-96AF-1753E5A537F2}" presName="thickLine" presStyleLbl="alignNode1" presStyleIdx="2" presStyleCnt="5"/>
      <dgm:spPr/>
    </dgm:pt>
    <dgm:pt modelId="{2F47C8FC-DC77-AD43-9EB1-9CE66159FA60}" type="pres">
      <dgm:prSet presAssocID="{5D69B7A9-421A-EE41-96AF-1753E5A537F2}" presName="horz1" presStyleCnt="0"/>
      <dgm:spPr/>
    </dgm:pt>
    <dgm:pt modelId="{0526B779-6BCD-A747-B11F-A64F19F54DE3}" type="pres">
      <dgm:prSet presAssocID="{5D69B7A9-421A-EE41-96AF-1753E5A537F2}" presName="tx1" presStyleLbl="revTx" presStyleIdx="2" presStyleCnt="5" custScaleY="18660"/>
      <dgm:spPr/>
      <dgm:t>
        <a:bodyPr/>
        <a:lstStyle/>
        <a:p>
          <a:endParaRPr lang="pt-BR"/>
        </a:p>
      </dgm:t>
    </dgm:pt>
    <dgm:pt modelId="{E88C6D87-62EA-C14C-8BFD-197EFAFF98FD}" type="pres">
      <dgm:prSet presAssocID="{5D69B7A9-421A-EE41-96AF-1753E5A537F2}" presName="vert1" presStyleCnt="0"/>
      <dgm:spPr/>
    </dgm:pt>
    <dgm:pt modelId="{783A2E21-D59A-8744-AD92-5DC835B9F005}" type="pres">
      <dgm:prSet presAssocID="{9EE315AA-261A-9C4A-8F40-05C6AD371090}" presName="thickLine" presStyleLbl="alignNode1" presStyleIdx="3" presStyleCnt="5"/>
      <dgm:spPr/>
    </dgm:pt>
    <dgm:pt modelId="{C5C03EC6-7AED-3B47-9EEF-362B3863A182}" type="pres">
      <dgm:prSet presAssocID="{9EE315AA-261A-9C4A-8F40-05C6AD371090}" presName="horz1" presStyleCnt="0"/>
      <dgm:spPr/>
    </dgm:pt>
    <dgm:pt modelId="{ED2EDEC4-C09D-EA4F-BD4E-90881F571591}" type="pres">
      <dgm:prSet presAssocID="{9EE315AA-261A-9C4A-8F40-05C6AD371090}" presName="tx1" presStyleLbl="revTx" presStyleIdx="3" presStyleCnt="5" custScaleY="19688"/>
      <dgm:spPr/>
      <dgm:t>
        <a:bodyPr/>
        <a:lstStyle/>
        <a:p>
          <a:endParaRPr lang="pt-BR"/>
        </a:p>
      </dgm:t>
    </dgm:pt>
    <dgm:pt modelId="{A5CA3BE5-AC1A-DC41-BE19-1E2C0C1F9E74}" type="pres">
      <dgm:prSet presAssocID="{9EE315AA-261A-9C4A-8F40-05C6AD371090}" presName="vert1" presStyleCnt="0"/>
      <dgm:spPr/>
    </dgm:pt>
    <dgm:pt modelId="{6297F9AD-A8DE-254F-923C-B32204C65654}" type="pres">
      <dgm:prSet presAssocID="{2DCCCDCC-F295-964F-8CDD-B94DD8C8D1CA}" presName="thickLine" presStyleLbl="alignNode1" presStyleIdx="4" presStyleCnt="5"/>
      <dgm:spPr/>
    </dgm:pt>
    <dgm:pt modelId="{398A672F-58AD-A147-87EF-795688BE8DBE}" type="pres">
      <dgm:prSet presAssocID="{2DCCCDCC-F295-964F-8CDD-B94DD8C8D1CA}" presName="horz1" presStyleCnt="0"/>
      <dgm:spPr/>
    </dgm:pt>
    <dgm:pt modelId="{1CC4F284-1EEE-4248-9EB2-1A01FCF6001D}" type="pres">
      <dgm:prSet presAssocID="{2DCCCDCC-F295-964F-8CDD-B94DD8C8D1CA}" presName="tx1" presStyleLbl="revTx" presStyleIdx="4" presStyleCnt="5" custScaleY="8405"/>
      <dgm:spPr/>
      <dgm:t>
        <a:bodyPr/>
        <a:lstStyle/>
        <a:p>
          <a:endParaRPr lang="pt-BR"/>
        </a:p>
      </dgm:t>
    </dgm:pt>
    <dgm:pt modelId="{0BACFC91-C4CE-C041-8D10-D718C9C6735C}" type="pres">
      <dgm:prSet presAssocID="{2DCCCDCC-F295-964F-8CDD-B94DD8C8D1CA}" presName="vert1" presStyleCnt="0"/>
      <dgm:spPr/>
    </dgm:pt>
  </dgm:ptLst>
  <dgm:cxnLst>
    <dgm:cxn modelId="{333C369E-B485-8C40-B605-E454D0EC4FF9}" srcId="{CCFF968B-A5DB-42DB-955F-3AA560A2DE42}" destId="{43A01C9C-7E52-9849-8C70-7F2EFBC072FB}" srcOrd="1" destOrd="0" parTransId="{E829947B-7C87-AC42-8EDD-F118C7822614}" sibTransId="{265C3CB2-4EA8-3242-A6B9-D8852A99420D}"/>
    <dgm:cxn modelId="{5F2AD31D-1732-4AE4-8EAD-76A4B6DAD1DD}" type="presOf" srcId="{CCFF968B-A5DB-42DB-955F-3AA560A2DE42}" destId="{34C815D1-D4CB-4D8D-A50F-D58F27039FDE}" srcOrd="0" destOrd="0" presId="urn:microsoft.com/office/officeart/2008/layout/LinedList"/>
    <dgm:cxn modelId="{249D47FA-C58A-204D-BD77-793CC6DE2E3B}" srcId="{CCFF968B-A5DB-42DB-955F-3AA560A2DE42}" destId="{9EE315AA-261A-9C4A-8F40-05C6AD371090}" srcOrd="3" destOrd="0" parTransId="{B30D5657-F6B3-DB41-9BC3-2BB0CD5BC990}" sibTransId="{1E1C0480-F1A3-024C-B59B-924D6D89D85D}"/>
    <dgm:cxn modelId="{3F79CE70-BFC2-4343-A0AB-644F3F210437}" type="presOf" srcId="{9EE315AA-261A-9C4A-8F40-05C6AD371090}" destId="{ED2EDEC4-C09D-EA4F-BD4E-90881F571591}" srcOrd="0" destOrd="0" presId="urn:microsoft.com/office/officeart/2008/layout/LinedList"/>
    <dgm:cxn modelId="{7DC5E41F-726A-5C46-8DD9-0E91963EFD5E}" srcId="{CCFF968B-A5DB-42DB-955F-3AA560A2DE42}" destId="{5D69B7A9-421A-EE41-96AF-1753E5A537F2}" srcOrd="2" destOrd="0" parTransId="{F04D3E92-EABD-3D44-B9A9-F51F2B7A9BB6}" sibTransId="{6D54F8DF-4446-B54E-BD5E-C7BE2D899312}"/>
    <dgm:cxn modelId="{51E3DFC6-8AB5-3B4C-913A-45DE330AB2C7}" type="presOf" srcId="{5D69B7A9-421A-EE41-96AF-1753E5A537F2}" destId="{0526B779-6BCD-A747-B11F-A64F19F54DE3}" srcOrd="0" destOrd="0" presId="urn:microsoft.com/office/officeart/2008/layout/LinedList"/>
    <dgm:cxn modelId="{6DD0CB8D-4FD3-4BC7-BBF4-8FF06969FA3F}" srcId="{CCFF968B-A5DB-42DB-955F-3AA560A2DE42}" destId="{76C4F5C1-8E3D-40D7-A641-A3A2F2FB1BDF}" srcOrd="0" destOrd="0" parTransId="{45402AF6-FC22-4E39-BDC9-C4E66A8A2381}" sibTransId="{79CFD3FC-AE06-4F78-BA00-BF8A67A367A3}"/>
    <dgm:cxn modelId="{E411E91B-FF6B-FD45-B3FD-950FC70ACE02}" type="presOf" srcId="{43A01C9C-7E52-9849-8C70-7F2EFBC072FB}" destId="{A2087C27-8FE4-D745-8615-59AA121E510D}" srcOrd="0" destOrd="0" presId="urn:microsoft.com/office/officeart/2008/layout/LinedList"/>
    <dgm:cxn modelId="{8351CB16-7785-4176-AD67-0FA15CCF989C}" type="presOf" srcId="{76C4F5C1-8E3D-40D7-A641-A3A2F2FB1BDF}" destId="{708FACDA-4A60-4BD2-A3DE-84DD453BC563}" srcOrd="0" destOrd="0" presId="urn:microsoft.com/office/officeart/2008/layout/LinedList"/>
    <dgm:cxn modelId="{8E7C0830-FB30-E344-9D66-21AF9B9F105A}" srcId="{CCFF968B-A5DB-42DB-955F-3AA560A2DE42}" destId="{2DCCCDCC-F295-964F-8CDD-B94DD8C8D1CA}" srcOrd="4" destOrd="0" parTransId="{D3C2FA5A-9D0F-0842-8A9C-63CF66FEB613}" sibTransId="{9AB20002-675B-C241-B281-F5BD47D04370}"/>
    <dgm:cxn modelId="{27EACBE0-701A-9948-8993-9ED556E11104}" type="presOf" srcId="{2DCCCDCC-F295-964F-8CDD-B94DD8C8D1CA}" destId="{1CC4F284-1EEE-4248-9EB2-1A01FCF6001D}" srcOrd="0" destOrd="0" presId="urn:microsoft.com/office/officeart/2008/layout/LinedList"/>
    <dgm:cxn modelId="{33559A58-8933-4878-91C8-6BED5B63DF7B}" type="presParOf" srcId="{34C815D1-D4CB-4D8D-A50F-D58F27039FDE}" destId="{58C34B64-FAA5-4DB3-B2BE-E73F34E68EA6}" srcOrd="0" destOrd="0" presId="urn:microsoft.com/office/officeart/2008/layout/LinedList"/>
    <dgm:cxn modelId="{651DE389-F0AD-417B-A67F-2AB66709FB33}" type="presParOf" srcId="{34C815D1-D4CB-4D8D-A50F-D58F27039FDE}" destId="{E1EE943E-69ED-43BB-8426-F1B0CB5DDCE8}" srcOrd="1" destOrd="0" presId="urn:microsoft.com/office/officeart/2008/layout/LinedList"/>
    <dgm:cxn modelId="{570CFD26-6A12-4F2D-826B-9669D10BB01A}" type="presParOf" srcId="{E1EE943E-69ED-43BB-8426-F1B0CB5DDCE8}" destId="{708FACDA-4A60-4BD2-A3DE-84DD453BC563}" srcOrd="0" destOrd="0" presId="urn:microsoft.com/office/officeart/2008/layout/LinedList"/>
    <dgm:cxn modelId="{EF5CEBD4-E69F-4D72-959D-82ED21ECDF86}" type="presParOf" srcId="{E1EE943E-69ED-43BB-8426-F1B0CB5DDCE8}" destId="{F163F343-16E0-4831-B076-80358E41A959}" srcOrd="1" destOrd="0" presId="urn:microsoft.com/office/officeart/2008/layout/LinedList"/>
    <dgm:cxn modelId="{24C0CE1F-C290-BC4A-AFE5-84F257A90317}" type="presParOf" srcId="{34C815D1-D4CB-4D8D-A50F-D58F27039FDE}" destId="{C0DB78D8-7776-8F4B-8DA6-58963462F058}" srcOrd="2" destOrd="0" presId="urn:microsoft.com/office/officeart/2008/layout/LinedList"/>
    <dgm:cxn modelId="{D358D645-0198-9346-B6C8-566E9D17BB68}" type="presParOf" srcId="{34C815D1-D4CB-4D8D-A50F-D58F27039FDE}" destId="{83CCE165-0552-4441-8C83-8B622455F734}" srcOrd="3" destOrd="0" presId="urn:microsoft.com/office/officeart/2008/layout/LinedList"/>
    <dgm:cxn modelId="{B046F991-A6CA-8349-9D62-0E2AFD986BA0}" type="presParOf" srcId="{83CCE165-0552-4441-8C83-8B622455F734}" destId="{A2087C27-8FE4-D745-8615-59AA121E510D}" srcOrd="0" destOrd="0" presId="urn:microsoft.com/office/officeart/2008/layout/LinedList"/>
    <dgm:cxn modelId="{1B27AE14-DD63-6E4F-BE0F-692FA99C93A3}" type="presParOf" srcId="{83CCE165-0552-4441-8C83-8B622455F734}" destId="{0A63AC26-B10F-B448-A6AA-3C227F661EF4}" srcOrd="1" destOrd="0" presId="urn:microsoft.com/office/officeart/2008/layout/LinedList"/>
    <dgm:cxn modelId="{6A59C2E9-C042-464C-89A5-9D3123D09D43}" type="presParOf" srcId="{34C815D1-D4CB-4D8D-A50F-D58F27039FDE}" destId="{BA829390-6ACB-A546-894C-EA90996746E0}" srcOrd="4" destOrd="0" presId="urn:microsoft.com/office/officeart/2008/layout/LinedList"/>
    <dgm:cxn modelId="{F0446D6B-CCDF-5643-8392-09806E029A1B}" type="presParOf" srcId="{34C815D1-D4CB-4D8D-A50F-D58F27039FDE}" destId="{2F47C8FC-DC77-AD43-9EB1-9CE66159FA60}" srcOrd="5" destOrd="0" presId="urn:microsoft.com/office/officeart/2008/layout/LinedList"/>
    <dgm:cxn modelId="{A1750E73-1EDF-144E-A120-24211B1AC822}" type="presParOf" srcId="{2F47C8FC-DC77-AD43-9EB1-9CE66159FA60}" destId="{0526B779-6BCD-A747-B11F-A64F19F54DE3}" srcOrd="0" destOrd="0" presId="urn:microsoft.com/office/officeart/2008/layout/LinedList"/>
    <dgm:cxn modelId="{10203995-5691-8444-ADEA-180E694714B1}" type="presParOf" srcId="{2F47C8FC-DC77-AD43-9EB1-9CE66159FA60}" destId="{E88C6D87-62EA-C14C-8BFD-197EFAFF98FD}" srcOrd="1" destOrd="0" presId="urn:microsoft.com/office/officeart/2008/layout/LinedList"/>
    <dgm:cxn modelId="{3B850ABE-29DF-9047-8260-FE131CC6567B}" type="presParOf" srcId="{34C815D1-D4CB-4D8D-A50F-D58F27039FDE}" destId="{783A2E21-D59A-8744-AD92-5DC835B9F005}" srcOrd="6" destOrd="0" presId="urn:microsoft.com/office/officeart/2008/layout/LinedList"/>
    <dgm:cxn modelId="{31B34DA5-014A-F640-ABC9-51622C08B965}" type="presParOf" srcId="{34C815D1-D4CB-4D8D-A50F-D58F27039FDE}" destId="{C5C03EC6-7AED-3B47-9EEF-362B3863A182}" srcOrd="7" destOrd="0" presId="urn:microsoft.com/office/officeart/2008/layout/LinedList"/>
    <dgm:cxn modelId="{B9AF7495-7816-0A4B-9252-F84748ACFBA3}" type="presParOf" srcId="{C5C03EC6-7AED-3B47-9EEF-362B3863A182}" destId="{ED2EDEC4-C09D-EA4F-BD4E-90881F571591}" srcOrd="0" destOrd="0" presId="urn:microsoft.com/office/officeart/2008/layout/LinedList"/>
    <dgm:cxn modelId="{545EB529-A87A-F84F-93CD-1A7BBAE3ECD9}" type="presParOf" srcId="{C5C03EC6-7AED-3B47-9EEF-362B3863A182}" destId="{A5CA3BE5-AC1A-DC41-BE19-1E2C0C1F9E74}" srcOrd="1" destOrd="0" presId="urn:microsoft.com/office/officeart/2008/layout/LinedList"/>
    <dgm:cxn modelId="{1009FE78-5584-604F-9ABE-227AB8DBE79D}" type="presParOf" srcId="{34C815D1-D4CB-4D8D-A50F-D58F27039FDE}" destId="{6297F9AD-A8DE-254F-923C-B32204C65654}" srcOrd="8" destOrd="0" presId="urn:microsoft.com/office/officeart/2008/layout/LinedList"/>
    <dgm:cxn modelId="{6F5B6BAA-3CCF-C54C-AA71-29E0F4F52903}" type="presParOf" srcId="{34C815D1-D4CB-4D8D-A50F-D58F27039FDE}" destId="{398A672F-58AD-A147-87EF-795688BE8DBE}" srcOrd="9" destOrd="0" presId="urn:microsoft.com/office/officeart/2008/layout/LinedList"/>
    <dgm:cxn modelId="{B2771534-467F-E740-A814-2FF963271E46}" type="presParOf" srcId="{398A672F-58AD-A147-87EF-795688BE8DBE}" destId="{1CC4F284-1EEE-4248-9EB2-1A01FCF6001D}" srcOrd="0" destOrd="0" presId="urn:microsoft.com/office/officeart/2008/layout/LinedList"/>
    <dgm:cxn modelId="{C27D2EFD-2604-F74A-BEEB-287EF45B69BF}" type="presParOf" srcId="{398A672F-58AD-A147-87EF-795688BE8DBE}" destId="{0BACFC91-C4CE-C041-8D10-D718C9C673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C4F5C1-8E3D-40D7-A641-A3A2F2FB1BDF}">
      <dgm:prSet phldrT="[Texto]" custT="1"/>
      <dgm:spPr/>
      <dgm:t>
        <a:bodyPr anchor="ctr"/>
        <a:lstStyle/>
        <a:p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Manter fixado, em local visível aos clientes e funcionários, de informações sanitárias sobre higienização e cuidados para a prevenção à COVID-19;</a:t>
          </a:r>
          <a:endParaRPr lang="pt-BR" sz="1300" b="0" i="0" dirty="0">
            <a:latin typeface="DINPro" panose="02000503030000020004" pitchFamily="2" charset="0"/>
          </a:endParaRPr>
        </a:p>
      </dgm:t>
    </dgm:pt>
    <dgm:pt modelId="{45402AF6-FC22-4E39-BDC9-C4E66A8A2381}" type="parTrans" cxnId="{6DD0CB8D-4FD3-4BC7-BBF4-8FF06969FA3F}">
      <dgm:prSet/>
      <dgm:spPr/>
      <dgm:t>
        <a:bodyPr/>
        <a:lstStyle/>
        <a:p>
          <a:endParaRPr lang="pt-BR"/>
        </a:p>
      </dgm:t>
    </dgm:pt>
    <dgm:pt modelId="{79CFD3FC-AE06-4F78-BA00-BF8A67A367A3}" type="sibTrans" cxnId="{6DD0CB8D-4FD3-4BC7-BBF4-8FF06969FA3F}">
      <dgm:prSet/>
      <dgm:spPr/>
      <dgm:t>
        <a:bodyPr/>
        <a:lstStyle/>
        <a:p>
          <a:endParaRPr lang="pt-BR"/>
        </a:p>
      </dgm:t>
    </dgm:pt>
    <dgm:pt modelId="{71D9C5CD-26A3-3A4E-B521-671E3C4A40A7}">
      <dgm:prSet phldrT="[Texto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Utilizar, preferencialmente, para a execução do transporte e montagem da tabela horária, veículos que possuam janelas passíveis de abertura (janelas não lacradas), utilizando os demais veículos apenas em caso de necessidade e para fins de atendimento pleno da programação de viagens;</a:t>
          </a:r>
          <a:endParaRPr lang="pt-BR" sz="1300" b="0" i="0" dirty="0">
            <a:latin typeface="DINPro" panose="02000503030000020004" pitchFamily="2" charset="0"/>
          </a:endParaRPr>
        </a:p>
      </dgm:t>
    </dgm:pt>
    <dgm:pt modelId="{4C93B1F0-F304-3541-AD35-46A0145493F2}" type="parTrans" cxnId="{DD887810-39B9-7446-93A6-0BC9F61E688B}">
      <dgm:prSet/>
      <dgm:spPr/>
      <dgm:t>
        <a:bodyPr/>
        <a:lstStyle/>
        <a:p>
          <a:endParaRPr lang="pt-BR"/>
        </a:p>
      </dgm:t>
    </dgm:pt>
    <dgm:pt modelId="{2F3AC05C-3703-3C43-9389-C01EBFA637D7}" type="sibTrans" cxnId="{DD887810-39B9-7446-93A6-0BC9F61E688B}">
      <dgm:prSet/>
      <dgm:spPr/>
      <dgm:t>
        <a:bodyPr/>
        <a:lstStyle/>
        <a:p>
          <a:endParaRPr lang="pt-BR"/>
        </a:p>
      </dgm:t>
    </dgm:pt>
    <dgm:pt modelId="{06AA8FF5-4ED1-F44A-A691-420826E9B861}">
      <dgm:prSet custT="1"/>
      <dgm:spPr/>
      <dgm:t>
        <a:bodyPr anchor="ctr"/>
        <a:lstStyle/>
        <a:p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Instruir seus colaboradores acerca da obrigatoriedade da adoção de cuidados pessoais, sobretudo da lavagem das mãos ao fim de cada viagem realizada, da utilização de produtos assépticos durante a viagem, como álcool 70%, da manutenção da limpeza dos veículos, bem como do modo correto de relacionamento com os usuários no período de emergência de saúde pública decorrente da COVID-19;</a:t>
          </a:r>
        </a:p>
      </dgm:t>
    </dgm:pt>
    <dgm:pt modelId="{E741113F-2B8F-CE4B-B9CA-CC7F8213264D}" type="parTrans" cxnId="{ACF79730-6D5A-A442-9B9F-04437E5BD6B2}">
      <dgm:prSet/>
      <dgm:spPr/>
      <dgm:t>
        <a:bodyPr/>
        <a:lstStyle/>
        <a:p>
          <a:endParaRPr lang="pt-BR"/>
        </a:p>
      </dgm:t>
    </dgm:pt>
    <dgm:pt modelId="{09862A1F-4712-1742-A58F-2246D6526266}" type="sibTrans" cxnId="{ACF79730-6D5A-A442-9B9F-04437E5BD6B2}">
      <dgm:prSet/>
      <dgm:spPr/>
      <dgm:t>
        <a:bodyPr/>
        <a:lstStyle/>
        <a:p>
          <a:endParaRPr lang="pt-BR"/>
        </a:p>
      </dgm:t>
    </dgm:pt>
    <dgm:pt modelId="{55F2A9A4-145B-E34F-AF22-1A1A09360904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Afastar, imediatamente, em quarentena, pelo prazo mínimo de quatorze dias, das atividades em que haja contato com outros funcionários ou com o público todos os empregados que apresentem sintomas de contaminação pela COVID-19, assim bem como aqueles que tenham contato ou convívio direto com caso suspeito ou confirmado;</a:t>
          </a:r>
        </a:p>
      </dgm:t>
    </dgm:pt>
    <dgm:pt modelId="{3B6C43FD-01C1-984C-8093-9111C4DC180E}" type="parTrans" cxnId="{36B6EF6F-69BE-594D-94FD-740947BBA497}">
      <dgm:prSet/>
      <dgm:spPr/>
      <dgm:t>
        <a:bodyPr/>
        <a:lstStyle/>
        <a:p>
          <a:endParaRPr lang="pt-BR"/>
        </a:p>
      </dgm:t>
    </dgm:pt>
    <dgm:pt modelId="{DC40C3B3-115F-7541-BAC3-26FA58944951}" type="sibTrans" cxnId="{36B6EF6F-69BE-594D-94FD-740947BBA497}">
      <dgm:prSet/>
      <dgm:spPr/>
      <dgm:t>
        <a:bodyPr/>
        <a:lstStyle/>
        <a:p>
          <a:endParaRPr lang="pt-BR"/>
        </a:p>
      </dgm:t>
    </dgm:pt>
    <dgm:pt modelId="{EB7EE6D7-0D1C-204B-91CF-5D9E0BCE2E44}">
      <dgm:prSet custT="1"/>
      <dgm:spPr/>
      <dgm:t>
        <a:bodyPr anchor="ctr"/>
        <a:lstStyle/>
        <a:p>
          <a:r>
            <a:rPr lang="pt-BR" sz="1300" b="0" i="0" dirty="0">
              <a:solidFill>
                <a:schemeClr val="bg1"/>
              </a:solidFill>
              <a:latin typeface="DINPro" panose="02000503030000020004" pitchFamily="2" charset="0"/>
            </a:rPr>
            <a:t>Observar e fazer observar a obrigatoriedade, para ingresso e permanência nos veículos, do uso obrigatório de máscaras de proteção facial por qualquer pessoa, em especial pelos passageiros, motoristas, cobradores e quaisquer outros empregados ou usuários. </a:t>
          </a:r>
        </a:p>
      </dgm:t>
    </dgm:pt>
    <dgm:pt modelId="{7AF6B9A5-E8CA-8649-9AB8-85E42A9BDF5C}" type="parTrans" cxnId="{A70536D4-D820-2E42-BD38-6E9A4FC5A48F}">
      <dgm:prSet/>
      <dgm:spPr/>
      <dgm:t>
        <a:bodyPr/>
        <a:lstStyle/>
        <a:p>
          <a:endParaRPr lang="pt-BR"/>
        </a:p>
      </dgm:t>
    </dgm:pt>
    <dgm:pt modelId="{6D45389B-E7AE-664A-9805-D14EFD892985}" type="sibTrans" cxnId="{A70536D4-D820-2E42-BD38-6E9A4FC5A48F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C34B64-FAA5-4DB3-B2BE-E73F34E68EA6}" type="pres">
      <dgm:prSet presAssocID="{76C4F5C1-8E3D-40D7-A641-A3A2F2FB1BDF}" presName="thickLine" presStyleLbl="alignNode1" presStyleIdx="0" presStyleCnt="5"/>
      <dgm:spPr/>
    </dgm:pt>
    <dgm:pt modelId="{E1EE943E-69ED-43BB-8426-F1B0CB5DDCE8}" type="pres">
      <dgm:prSet presAssocID="{76C4F5C1-8E3D-40D7-A641-A3A2F2FB1BDF}" presName="horz1" presStyleCnt="0"/>
      <dgm:spPr/>
    </dgm:pt>
    <dgm:pt modelId="{708FACDA-4A60-4BD2-A3DE-84DD453BC563}" type="pres">
      <dgm:prSet presAssocID="{76C4F5C1-8E3D-40D7-A641-A3A2F2FB1BDF}" presName="tx1" presStyleLbl="revTx" presStyleIdx="0" presStyleCnt="5" custScaleX="121026" custScaleY="49978"/>
      <dgm:spPr/>
      <dgm:t>
        <a:bodyPr/>
        <a:lstStyle/>
        <a:p>
          <a:endParaRPr lang="pt-BR"/>
        </a:p>
      </dgm:t>
    </dgm:pt>
    <dgm:pt modelId="{F163F343-16E0-4831-B076-80358E41A959}" type="pres">
      <dgm:prSet presAssocID="{76C4F5C1-8E3D-40D7-A641-A3A2F2FB1BDF}" presName="vert1" presStyleCnt="0"/>
      <dgm:spPr/>
    </dgm:pt>
    <dgm:pt modelId="{5CBAFF73-E9C9-E049-90A6-4AD230669795}" type="pres">
      <dgm:prSet presAssocID="{71D9C5CD-26A3-3A4E-B521-671E3C4A40A7}" presName="thickLine" presStyleLbl="alignNode1" presStyleIdx="1" presStyleCnt="5"/>
      <dgm:spPr/>
    </dgm:pt>
    <dgm:pt modelId="{FEF777A6-271A-A145-9DCE-9DEDF71F5AD1}" type="pres">
      <dgm:prSet presAssocID="{71D9C5CD-26A3-3A4E-B521-671E3C4A40A7}" presName="horz1" presStyleCnt="0"/>
      <dgm:spPr/>
    </dgm:pt>
    <dgm:pt modelId="{1BE7A242-16FE-324B-A7EF-BD5643BA5780}" type="pres">
      <dgm:prSet presAssocID="{71D9C5CD-26A3-3A4E-B521-671E3C4A40A7}" presName="tx1" presStyleLbl="revTx" presStyleIdx="1" presStyleCnt="5" custScaleY="70751"/>
      <dgm:spPr/>
      <dgm:t>
        <a:bodyPr/>
        <a:lstStyle/>
        <a:p>
          <a:endParaRPr lang="pt-BR"/>
        </a:p>
      </dgm:t>
    </dgm:pt>
    <dgm:pt modelId="{265D0DEA-FC4B-6643-9C45-9F691BBA851D}" type="pres">
      <dgm:prSet presAssocID="{71D9C5CD-26A3-3A4E-B521-671E3C4A40A7}" presName="vert1" presStyleCnt="0"/>
      <dgm:spPr/>
    </dgm:pt>
    <dgm:pt modelId="{86861CB6-27EB-F644-9B74-7A1AD4B62304}" type="pres">
      <dgm:prSet presAssocID="{06AA8FF5-4ED1-F44A-A691-420826E9B861}" presName="thickLine" presStyleLbl="alignNode1" presStyleIdx="2" presStyleCnt="5"/>
      <dgm:spPr/>
    </dgm:pt>
    <dgm:pt modelId="{A2C79688-044C-2A4E-88B4-4D6231D84606}" type="pres">
      <dgm:prSet presAssocID="{06AA8FF5-4ED1-F44A-A691-420826E9B861}" presName="horz1" presStyleCnt="0"/>
      <dgm:spPr/>
    </dgm:pt>
    <dgm:pt modelId="{98F5EA82-3A14-5A4D-9123-8D32894BE44C}" type="pres">
      <dgm:prSet presAssocID="{06AA8FF5-4ED1-F44A-A691-420826E9B861}" presName="tx1" presStyleLbl="revTx" presStyleIdx="2" presStyleCnt="5" custScaleY="100251"/>
      <dgm:spPr/>
      <dgm:t>
        <a:bodyPr/>
        <a:lstStyle/>
        <a:p>
          <a:endParaRPr lang="pt-BR"/>
        </a:p>
      </dgm:t>
    </dgm:pt>
    <dgm:pt modelId="{FD861900-4F23-F846-8DFB-CC99D65367C5}" type="pres">
      <dgm:prSet presAssocID="{06AA8FF5-4ED1-F44A-A691-420826E9B861}" presName="vert1" presStyleCnt="0"/>
      <dgm:spPr/>
    </dgm:pt>
    <dgm:pt modelId="{D5BFA847-AF86-074E-8F5E-D9E75A2FAB70}" type="pres">
      <dgm:prSet presAssocID="{55F2A9A4-145B-E34F-AF22-1A1A09360904}" presName="thickLine" presStyleLbl="alignNode1" presStyleIdx="3" presStyleCnt="5"/>
      <dgm:spPr/>
    </dgm:pt>
    <dgm:pt modelId="{8F854AE8-F3C5-6942-958D-CF42B841D741}" type="pres">
      <dgm:prSet presAssocID="{55F2A9A4-145B-E34F-AF22-1A1A09360904}" presName="horz1" presStyleCnt="0"/>
      <dgm:spPr/>
    </dgm:pt>
    <dgm:pt modelId="{1939D8EE-D7D9-4048-A5A6-F516EE911DCE}" type="pres">
      <dgm:prSet presAssocID="{55F2A9A4-145B-E34F-AF22-1A1A09360904}" presName="tx1" presStyleLbl="revTx" presStyleIdx="3" presStyleCnt="5" custScaleY="85511"/>
      <dgm:spPr/>
      <dgm:t>
        <a:bodyPr/>
        <a:lstStyle/>
        <a:p>
          <a:endParaRPr lang="pt-BR"/>
        </a:p>
      </dgm:t>
    </dgm:pt>
    <dgm:pt modelId="{93016C82-AC25-EE4A-8063-5C6E2B2CF5A6}" type="pres">
      <dgm:prSet presAssocID="{55F2A9A4-145B-E34F-AF22-1A1A09360904}" presName="vert1" presStyleCnt="0"/>
      <dgm:spPr/>
    </dgm:pt>
    <dgm:pt modelId="{09A5C19C-C069-B046-B1FC-8EED38817C4A}" type="pres">
      <dgm:prSet presAssocID="{EB7EE6D7-0D1C-204B-91CF-5D9E0BCE2E44}" presName="thickLine" presStyleLbl="alignNode1" presStyleIdx="4" presStyleCnt="5"/>
      <dgm:spPr/>
    </dgm:pt>
    <dgm:pt modelId="{95D16AB2-58FC-5142-9D48-07B4EA53CB6E}" type="pres">
      <dgm:prSet presAssocID="{EB7EE6D7-0D1C-204B-91CF-5D9E0BCE2E44}" presName="horz1" presStyleCnt="0"/>
      <dgm:spPr/>
    </dgm:pt>
    <dgm:pt modelId="{FD5D8AD2-AA15-384B-9D06-A46737E12DC5}" type="pres">
      <dgm:prSet presAssocID="{EB7EE6D7-0D1C-204B-91CF-5D9E0BCE2E44}" presName="tx1" presStyleLbl="revTx" presStyleIdx="4" presStyleCnt="5" custScaleY="78814"/>
      <dgm:spPr/>
      <dgm:t>
        <a:bodyPr/>
        <a:lstStyle/>
        <a:p>
          <a:endParaRPr lang="pt-BR"/>
        </a:p>
      </dgm:t>
    </dgm:pt>
    <dgm:pt modelId="{26A50D09-C4AA-0A4D-AC77-EAEA1CFEC465}" type="pres">
      <dgm:prSet presAssocID="{EB7EE6D7-0D1C-204B-91CF-5D9E0BCE2E44}" presName="vert1" presStyleCnt="0"/>
      <dgm:spPr/>
    </dgm:pt>
  </dgm:ptLst>
  <dgm:cxnLst>
    <dgm:cxn modelId="{830D15CF-8898-4C1E-B436-DDE2A0FFEE14}" type="presOf" srcId="{76C4F5C1-8E3D-40D7-A641-A3A2F2FB1BDF}" destId="{708FACDA-4A60-4BD2-A3DE-84DD453BC563}" srcOrd="0" destOrd="0" presId="urn:microsoft.com/office/officeart/2008/layout/LinedList"/>
    <dgm:cxn modelId="{C48B122F-A1EA-D247-8BCC-4820E7320128}" type="presOf" srcId="{55F2A9A4-145B-E34F-AF22-1A1A09360904}" destId="{1939D8EE-D7D9-4048-A5A6-F516EE911DCE}" srcOrd="0" destOrd="0" presId="urn:microsoft.com/office/officeart/2008/layout/LinedList"/>
    <dgm:cxn modelId="{A70536D4-D820-2E42-BD38-6E9A4FC5A48F}" srcId="{CCFF968B-A5DB-42DB-955F-3AA560A2DE42}" destId="{EB7EE6D7-0D1C-204B-91CF-5D9E0BCE2E44}" srcOrd="4" destOrd="0" parTransId="{7AF6B9A5-E8CA-8649-9AB8-85E42A9BDF5C}" sibTransId="{6D45389B-E7AE-664A-9805-D14EFD892985}"/>
    <dgm:cxn modelId="{13DF5585-5759-0042-AF38-3C410C767CB8}" type="presOf" srcId="{EB7EE6D7-0D1C-204B-91CF-5D9E0BCE2E44}" destId="{FD5D8AD2-AA15-384B-9D06-A46737E12DC5}" srcOrd="0" destOrd="0" presId="urn:microsoft.com/office/officeart/2008/layout/LinedList"/>
    <dgm:cxn modelId="{4116AB01-1768-E54B-9E3C-E58AF7A815E1}" type="presOf" srcId="{06AA8FF5-4ED1-F44A-A691-420826E9B861}" destId="{98F5EA82-3A14-5A4D-9123-8D32894BE44C}" srcOrd="0" destOrd="0" presId="urn:microsoft.com/office/officeart/2008/layout/LinedList"/>
    <dgm:cxn modelId="{C66FF116-6D39-134A-8EF9-1910EF1C3D44}" type="presOf" srcId="{71D9C5CD-26A3-3A4E-B521-671E3C4A40A7}" destId="{1BE7A242-16FE-324B-A7EF-BD5643BA5780}" srcOrd="0" destOrd="0" presId="urn:microsoft.com/office/officeart/2008/layout/LinedList"/>
    <dgm:cxn modelId="{6DD0CB8D-4FD3-4BC7-BBF4-8FF06969FA3F}" srcId="{CCFF968B-A5DB-42DB-955F-3AA560A2DE42}" destId="{76C4F5C1-8E3D-40D7-A641-A3A2F2FB1BDF}" srcOrd="0" destOrd="0" parTransId="{45402AF6-FC22-4E39-BDC9-C4E66A8A2381}" sibTransId="{79CFD3FC-AE06-4F78-BA00-BF8A67A367A3}"/>
    <dgm:cxn modelId="{1ABCF55C-3A9D-4F93-B94B-A457D134CF7F}" type="presOf" srcId="{CCFF968B-A5DB-42DB-955F-3AA560A2DE42}" destId="{34C815D1-D4CB-4D8D-A50F-D58F27039FDE}" srcOrd="0" destOrd="0" presId="urn:microsoft.com/office/officeart/2008/layout/LinedList"/>
    <dgm:cxn modelId="{36B6EF6F-69BE-594D-94FD-740947BBA497}" srcId="{CCFF968B-A5DB-42DB-955F-3AA560A2DE42}" destId="{55F2A9A4-145B-E34F-AF22-1A1A09360904}" srcOrd="3" destOrd="0" parTransId="{3B6C43FD-01C1-984C-8093-9111C4DC180E}" sibTransId="{DC40C3B3-115F-7541-BAC3-26FA58944951}"/>
    <dgm:cxn modelId="{ACF79730-6D5A-A442-9B9F-04437E5BD6B2}" srcId="{CCFF968B-A5DB-42DB-955F-3AA560A2DE42}" destId="{06AA8FF5-4ED1-F44A-A691-420826E9B861}" srcOrd="2" destOrd="0" parTransId="{E741113F-2B8F-CE4B-B9CA-CC7F8213264D}" sibTransId="{09862A1F-4712-1742-A58F-2246D6526266}"/>
    <dgm:cxn modelId="{DD887810-39B9-7446-93A6-0BC9F61E688B}" srcId="{CCFF968B-A5DB-42DB-955F-3AA560A2DE42}" destId="{71D9C5CD-26A3-3A4E-B521-671E3C4A40A7}" srcOrd="1" destOrd="0" parTransId="{4C93B1F0-F304-3541-AD35-46A0145493F2}" sibTransId="{2F3AC05C-3703-3C43-9389-C01EBFA637D7}"/>
    <dgm:cxn modelId="{AAEAA8AC-330E-458A-93C0-46D3CC67A26C}" type="presParOf" srcId="{34C815D1-D4CB-4D8D-A50F-D58F27039FDE}" destId="{58C34B64-FAA5-4DB3-B2BE-E73F34E68EA6}" srcOrd="0" destOrd="0" presId="urn:microsoft.com/office/officeart/2008/layout/LinedList"/>
    <dgm:cxn modelId="{BE0DE31D-83BE-4161-9607-8888EFAC210D}" type="presParOf" srcId="{34C815D1-D4CB-4D8D-A50F-D58F27039FDE}" destId="{E1EE943E-69ED-43BB-8426-F1B0CB5DDCE8}" srcOrd="1" destOrd="0" presId="urn:microsoft.com/office/officeart/2008/layout/LinedList"/>
    <dgm:cxn modelId="{22211F92-9CED-4C31-A4D4-83CDFFA671B9}" type="presParOf" srcId="{E1EE943E-69ED-43BB-8426-F1B0CB5DDCE8}" destId="{708FACDA-4A60-4BD2-A3DE-84DD453BC563}" srcOrd="0" destOrd="0" presId="urn:microsoft.com/office/officeart/2008/layout/LinedList"/>
    <dgm:cxn modelId="{698C017D-B568-41B5-AE24-9F222557DBF0}" type="presParOf" srcId="{E1EE943E-69ED-43BB-8426-F1B0CB5DDCE8}" destId="{F163F343-16E0-4831-B076-80358E41A959}" srcOrd="1" destOrd="0" presId="urn:microsoft.com/office/officeart/2008/layout/LinedList"/>
    <dgm:cxn modelId="{77769703-6312-F74E-B2AA-9DF69C3E3249}" type="presParOf" srcId="{34C815D1-D4CB-4D8D-A50F-D58F27039FDE}" destId="{5CBAFF73-E9C9-E049-90A6-4AD230669795}" srcOrd="2" destOrd="0" presId="urn:microsoft.com/office/officeart/2008/layout/LinedList"/>
    <dgm:cxn modelId="{0B9C9474-012D-F745-A46B-D1686B1FFC6A}" type="presParOf" srcId="{34C815D1-D4CB-4D8D-A50F-D58F27039FDE}" destId="{FEF777A6-271A-A145-9DCE-9DEDF71F5AD1}" srcOrd="3" destOrd="0" presId="urn:microsoft.com/office/officeart/2008/layout/LinedList"/>
    <dgm:cxn modelId="{FD8CE2A1-5A57-1643-92BE-1186F0B2858E}" type="presParOf" srcId="{FEF777A6-271A-A145-9DCE-9DEDF71F5AD1}" destId="{1BE7A242-16FE-324B-A7EF-BD5643BA5780}" srcOrd="0" destOrd="0" presId="urn:microsoft.com/office/officeart/2008/layout/LinedList"/>
    <dgm:cxn modelId="{64D55759-7445-3343-87A1-E2A54B434095}" type="presParOf" srcId="{FEF777A6-271A-A145-9DCE-9DEDF71F5AD1}" destId="{265D0DEA-FC4B-6643-9C45-9F691BBA851D}" srcOrd="1" destOrd="0" presId="urn:microsoft.com/office/officeart/2008/layout/LinedList"/>
    <dgm:cxn modelId="{1FC4D495-1AC7-7B49-9CDC-87DF67704F30}" type="presParOf" srcId="{34C815D1-D4CB-4D8D-A50F-D58F27039FDE}" destId="{86861CB6-27EB-F644-9B74-7A1AD4B62304}" srcOrd="4" destOrd="0" presId="urn:microsoft.com/office/officeart/2008/layout/LinedList"/>
    <dgm:cxn modelId="{5F323764-0BD3-E64F-9C94-12B006358965}" type="presParOf" srcId="{34C815D1-D4CB-4D8D-A50F-D58F27039FDE}" destId="{A2C79688-044C-2A4E-88B4-4D6231D84606}" srcOrd="5" destOrd="0" presId="urn:microsoft.com/office/officeart/2008/layout/LinedList"/>
    <dgm:cxn modelId="{DE5CB06D-2CE1-6549-BA32-6CF62D75A821}" type="presParOf" srcId="{A2C79688-044C-2A4E-88B4-4D6231D84606}" destId="{98F5EA82-3A14-5A4D-9123-8D32894BE44C}" srcOrd="0" destOrd="0" presId="urn:microsoft.com/office/officeart/2008/layout/LinedList"/>
    <dgm:cxn modelId="{3ACB02DC-1BF5-364C-B72A-DB6D6459F994}" type="presParOf" srcId="{A2C79688-044C-2A4E-88B4-4D6231D84606}" destId="{FD861900-4F23-F846-8DFB-CC99D65367C5}" srcOrd="1" destOrd="0" presId="urn:microsoft.com/office/officeart/2008/layout/LinedList"/>
    <dgm:cxn modelId="{02D6AB6B-A5D7-7A4C-BA8C-D90DF9C59ADA}" type="presParOf" srcId="{34C815D1-D4CB-4D8D-A50F-D58F27039FDE}" destId="{D5BFA847-AF86-074E-8F5E-D9E75A2FAB70}" srcOrd="6" destOrd="0" presId="urn:microsoft.com/office/officeart/2008/layout/LinedList"/>
    <dgm:cxn modelId="{15DBE0CD-0D71-0E45-A205-5C3D3C37BBEC}" type="presParOf" srcId="{34C815D1-D4CB-4D8D-A50F-D58F27039FDE}" destId="{8F854AE8-F3C5-6942-958D-CF42B841D741}" srcOrd="7" destOrd="0" presId="urn:microsoft.com/office/officeart/2008/layout/LinedList"/>
    <dgm:cxn modelId="{7C1CC407-97AE-0749-B5AE-14323B25EE84}" type="presParOf" srcId="{8F854AE8-F3C5-6942-958D-CF42B841D741}" destId="{1939D8EE-D7D9-4048-A5A6-F516EE911DCE}" srcOrd="0" destOrd="0" presId="urn:microsoft.com/office/officeart/2008/layout/LinedList"/>
    <dgm:cxn modelId="{F8F5E236-F148-E747-8EF6-31BE64317B5E}" type="presParOf" srcId="{8F854AE8-F3C5-6942-958D-CF42B841D741}" destId="{93016C82-AC25-EE4A-8063-5C6E2B2CF5A6}" srcOrd="1" destOrd="0" presId="urn:microsoft.com/office/officeart/2008/layout/LinedList"/>
    <dgm:cxn modelId="{0233D0E7-5975-9C42-B1A6-A7EA5AC99F34}" type="presParOf" srcId="{34C815D1-D4CB-4D8D-A50F-D58F27039FDE}" destId="{09A5C19C-C069-B046-B1FC-8EED38817C4A}" srcOrd="8" destOrd="0" presId="urn:microsoft.com/office/officeart/2008/layout/LinedList"/>
    <dgm:cxn modelId="{FF54A156-D7E7-E942-9A39-79764C67171F}" type="presParOf" srcId="{34C815D1-D4CB-4D8D-A50F-D58F27039FDE}" destId="{95D16AB2-58FC-5142-9D48-07B4EA53CB6E}" srcOrd="9" destOrd="0" presId="urn:microsoft.com/office/officeart/2008/layout/LinedList"/>
    <dgm:cxn modelId="{44D3C238-7885-814D-AE48-3C90DD25AA15}" type="presParOf" srcId="{95D16AB2-58FC-5142-9D48-07B4EA53CB6E}" destId="{FD5D8AD2-AA15-384B-9D06-A46737E12DC5}" srcOrd="0" destOrd="0" presId="urn:microsoft.com/office/officeart/2008/layout/LinedList"/>
    <dgm:cxn modelId="{BB1B543F-41EE-2C4D-898B-0B6AFE9D50A6}" type="presParOf" srcId="{95D16AB2-58FC-5142-9D48-07B4EA53CB6E}" destId="{26A50D09-C4AA-0A4D-AC77-EAEA1CFEC4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37158D-FC33-7348-8E63-659575A04B06}">
      <dgm:prSet custT="1"/>
      <dgm:spPr/>
      <dgm:t>
        <a:bodyPr anchor="ctr"/>
        <a:lstStyle/>
        <a:p>
          <a:r>
            <a:rPr lang="pt-BR" sz="1800" dirty="0">
              <a:solidFill>
                <a:schemeClr val="bg1"/>
              </a:solidFill>
              <a:latin typeface="DINPro" panose="02000503030000020004" pitchFamily="2" charset="0"/>
            </a:rPr>
            <a:t>Vedar a realização de eventos e a realização de reuniões presenciais em áreas fechadas. Quando não for possível tal medida, reduzir o número de participantes e sua duração, bem como disponibilizar materiais para proteção pessoal (máscara) e higienização (álcool 70% e/ou preparações antissépticas) dos participantes.</a:t>
          </a:r>
        </a:p>
      </dgm:t>
    </dgm:pt>
    <dgm:pt modelId="{DA4664CD-BDB0-624A-8FC8-CDB8749DA7DF}" type="parTrans" cxnId="{DC74D423-E5DA-3346-BE3C-0F33B93AA7CD}">
      <dgm:prSet/>
      <dgm:spPr/>
      <dgm:t>
        <a:bodyPr/>
        <a:lstStyle/>
        <a:p>
          <a:endParaRPr lang="pt-BR"/>
        </a:p>
      </dgm:t>
    </dgm:pt>
    <dgm:pt modelId="{B7ABF2B7-1342-5043-A76F-2E73219E2A67}" type="sibTrans" cxnId="{DC74D423-E5DA-3346-BE3C-0F33B93AA7CD}">
      <dgm:prSet/>
      <dgm:spPr/>
      <dgm:t>
        <a:bodyPr/>
        <a:lstStyle/>
        <a:p>
          <a:endParaRPr lang="pt-BR"/>
        </a:p>
      </dgm:t>
    </dgm:pt>
    <dgm:pt modelId="{82066E75-52D1-5A41-9EB9-594856F3504A}">
      <dgm:prSet custT="1"/>
      <dgm:spPr/>
      <dgm:t>
        <a:bodyPr anchor="ctr"/>
        <a:lstStyle/>
        <a:p>
          <a:r>
            <a:rPr lang="pt-BR" sz="1800" dirty="0">
              <a:solidFill>
                <a:schemeClr val="bg1"/>
              </a:solidFill>
              <a:latin typeface="DINPro" panose="02000503030000020004" pitchFamily="2" charset="0"/>
            </a:rPr>
            <a:t>Implementar corredores de sentido único para coordenar os fluxos de entrada e de saída dos estabelecimentos, respeitando o distanciamento mínimo entre pessoas. </a:t>
          </a:r>
        </a:p>
      </dgm:t>
    </dgm:pt>
    <dgm:pt modelId="{6651C45F-EAD3-8448-838A-BEF5EA7010EB}" type="parTrans" cxnId="{C212E857-E7B2-0047-B307-34DFF1C11BD8}">
      <dgm:prSet/>
      <dgm:spPr/>
      <dgm:t>
        <a:bodyPr/>
        <a:lstStyle/>
        <a:p>
          <a:endParaRPr lang="pt-BR"/>
        </a:p>
      </dgm:t>
    </dgm:pt>
    <dgm:pt modelId="{2C4FD8D3-B8B7-E849-BB6C-9345CBEB40BC}" type="sibTrans" cxnId="{C212E857-E7B2-0047-B307-34DFF1C11BD8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E43F845-C445-894C-9273-D61C0AF16F79}" type="pres">
      <dgm:prSet presAssocID="{4437158D-FC33-7348-8E63-659575A04B06}" presName="thickLine" presStyleLbl="alignNode1" presStyleIdx="0" presStyleCnt="2"/>
      <dgm:spPr/>
    </dgm:pt>
    <dgm:pt modelId="{1F3074A5-6D72-5948-8D73-CC6105277814}" type="pres">
      <dgm:prSet presAssocID="{4437158D-FC33-7348-8E63-659575A04B06}" presName="horz1" presStyleCnt="0"/>
      <dgm:spPr/>
    </dgm:pt>
    <dgm:pt modelId="{D6699347-8ACB-014F-B4A7-0B342678C938}" type="pres">
      <dgm:prSet presAssocID="{4437158D-FC33-7348-8E63-659575A04B06}" presName="tx1" presStyleLbl="revTx" presStyleIdx="0" presStyleCnt="2"/>
      <dgm:spPr/>
      <dgm:t>
        <a:bodyPr/>
        <a:lstStyle/>
        <a:p>
          <a:endParaRPr lang="pt-BR"/>
        </a:p>
      </dgm:t>
    </dgm:pt>
    <dgm:pt modelId="{8614CF6E-A422-4C47-BF4A-4E7A50FAD744}" type="pres">
      <dgm:prSet presAssocID="{4437158D-FC33-7348-8E63-659575A04B06}" presName="vert1" presStyleCnt="0"/>
      <dgm:spPr/>
    </dgm:pt>
    <dgm:pt modelId="{C0CF229C-4D5F-0744-B9E0-10C07F2CCC35}" type="pres">
      <dgm:prSet presAssocID="{82066E75-52D1-5A41-9EB9-594856F3504A}" presName="thickLine" presStyleLbl="alignNode1" presStyleIdx="1" presStyleCnt="2"/>
      <dgm:spPr/>
    </dgm:pt>
    <dgm:pt modelId="{9B236E0B-0D72-4C4C-9FC3-4E07EAA33341}" type="pres">
      <dgm:prSet presAssocID="{82066E75-52D1-5A41-9EB9-594856F3504A}" presName="horz1" presStyleCnt="0"/>
      <dgm:spPr/>
    </dgm:pt>
    <dgm:pt modelId="{7F9BAE23-A667-E642-850E-0311110C8EE4}" type="pres">
      <dgm:prSet presAssocID="{82066E75-52D1-5A41-9EB9-594856F3504A}" presName="tx1" presStyleLbl="revTx" presStyleIdx="1" presStyleCnt="2"/>
      <dgm:spPr/>
      <dgm:t>
        <a:bodyPr/>
        <a:lstStyle/>
        <a:p>
          <a:endParaRPr lang="pt-BR"/>
        </a:p>
      </dgm:t>
    </dgm:pt>
    <dgm:pt modelId="{ABC80D23-AFCD-E84E-9944-6E969A63930A}" type="pres">
      <dgm:prSet presAssocID="{82066E75-52D1-5A41-9EB9-594856F3504A}" presName="vert1" presStyleCnt="0"/>
      <dgm:spPr/>
    </dgm:pt>
  </dgm:ptLst>
  <dgm:cxnLst>
    <dgm:cxn modelId="{C212E857-E7B2-0047-B307-34DFF1C11BD8}" srcId="{CCFF968B-A5DB-42DB-955F-3AA560A2DE42}" destId="{82066E75-52D1-5A41-9EB9-594856F3504A}" srcOrd="1" destOrd="0" parTransId="{6651C45F-EAD3-8448-838A-BEF5EA7010EB}" sibTransId="{2C4FD8D3-B8B7-E849-BB6C-9345CBEB40BC}"/>
    <dgm:cxn modelId="{DC74D423-E5DA-3346-BE3C-0F33B93AA7CD}" srcId="{CCFF968B-A5DB-42DB-955F-3AA560A2DE42}" destId="{4437158D-FC33-7348-8E63-659575A04B06}" srcOrd="0" destOrd="0" parTransId="{DA4664CD-BDB0-624A-8FC8-CDB8749DA7DF}" sibTransId="{B7ABF2B7-1342-5043-A76F-2E73219E2A67}"/>
    <dgm:cxn modelId="{E152DBC1-AC84-0A41-B3B9-C90B4B382847}" type="presOf" srcId="{4437158D-FC33-7348-8E63-659575A04B06}" destId="{D6699347-8ACB-014F-B4A7-0B342678C938}" srcOrd="0" destOrd="0" presId="urn:microsoft.com/office/officeart/2008/layout/LinedList"/>
    <dgm:cxn modelId="{1ABCF55C-3A9D-4F93-B94B-A457D134CF7F}" type="presOf" srcId="{CCFF968B-A5DB-42DB-955F-3AA560A2DE42}" destId="{34C815D1-D4CB-4D8D-A50F-D58F27039FDE}" srcOrd="0" destOrd="0" presId="urn:microsoft.com/office/officeart/2008/layout/LinedList"/>
    <dgm:cxn modelId="{32581C0D-CFA7-D740-A4E8-EF421338B3F4}" type="presOf" srcId="{82066E75-52D1-5A41-9EB9-594856F3504A}" destId="{7F9BAE23-A667-E642-850E-0311110C8EE4}" srcOrd="0" destOrd="0" presId="urn:microsoft.com/office/officeart/2008/layout/LinedList"/>
    <dgm:cxn modelId="{827C5A87-FB04-2E40-8DC8-D4272FBD10DE}" type="presParOf" srcId="{34C815D1-D4CB-4D8D-A50F-D58F27039FDE}" destId="{5E43F845-C445-894C-9273-D61C0AF16F79}" srcOrd="0" destOrd="0" presId="urn:microsoft.com/office/officeart/2008/layout/LinedList"/>
    <dgm:cxn modelId="{7CAD9F38-E39C-4849-8293-6DC8A30CE422}" type="presParOf" srcId="{34C815D1-D4CB-4D8D-A50F-D58F27039FDE}" destId="{1F3074A5-6D72-5948-8D73-CC6105277814}" srcOrd="1" destOrd="0" presId="urn:microsoft.com/office/officeart/2008/layout/LinedList"/>
    <dgm:cxn modelId="{F3074F2E-35D7-394B-84ED-2E48721A9A99}" type="presParOf" srcId="{1F3074A5-6D72-5948-8D73-CC6105277814}" destId="{D6699347-8ACB-014F-B4A7-0B342678C938}" srcOrd="0" destOrd="0" presId="urn:microsoft.com/office/officeart/2008/layout/LinedList"/>
    <dgm:cxn modelId="{0231AAB3-E303-A64A-81FB-8496E0D40E69}" type="presParOf" srcId="{1F3074A5-6D72-5948-8D73-CC6105277814}" destId="{8614CF6E-A422-4C47-BF4A-4E7A50FAD744}" srcOrd="1" destOrd="0" presId="urn:microsoft.com/office/officeart/2008/layout/LinedList"/>
    <dgm:cxn modelId="{FFBFF32F-48FF-9D41-8D48-00449C9761FD}" type="presParOf" srcId="{34C815D1-D4CB-4D8D-A50F-D58F27039FDE}" destId="{C0CF229C-4D5F-0744-B9E0-10C07F2CCC35}" srcOrd="2" destOrd="0" presId="urn:microsoft.com/office/officeart/2008/layout/LinedList"/>
    <dgm:cxn modelId="{593F7359-DCF6-1947-8281-8572A4F78E2C}" type="presParOf" srcId="{34C815D1-D4CB-4D8D-A50F-D58F27039FDE}" destId="{9B236E0B-0D72-4C4C-9FC3-4E07EAA33341}" srcOrd="3" destOrd="0" presId="urn:microsoft.com/office/officeart/2008/layout/LinedList"/>
    <dgm:cxn modelId="{7A1460DA-B328-F949-B9ED-5A5E2C3D7DBF}" type="presParOf" srcId="{9B236E0B-0D72-4C4C-9FC3-4E07EAA33341}" destId="{7F9BAE23-A667-E642-850E-0311110C8EE4}" srcOrd="0" destOrd="0" presId="urn:microsoft.com/office/officeart/2008/layout/LinedList"/>
    <dgm:cxn modelId="{BCE430F8-B80C-A14B-8924-55B2936C2814}" type="presParOf" srcId="{9B236E0B-0D72-4C4C-9FC3-4E07EAA33341}" destId="{ABC80D23-AFCD-E84E-9944-6E969A6393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C38CB6-3E6A-2745-86BA-B3B40389A0FE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Higienizar as superfícies de toque, no mínimo a cada 2 horas, com álcool 70% e/ou preparações antissépticas ou </a:t>
          </a:r>
          <a:r>
            <a:rPr lang="pt-BR" sz="1400" b="0" i="0" dirty="0" err="1">
              <a:solidFill>
                <a:schemeClr val="bg1"/>
              </a:solidFill>
              <a:latin typeface="DINPro" panose="02000503030000020004" pitchFamily="2" charset="0"/>
            </a:rPr>
            <a:t>sanitizantes</a:t>
          </a:r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 de efeito similar, sob fricção (ex.: terminais de autoatendimento, corrimão de escadas e de acessos, maçanetas, interruptores, botões de elevadores, telefones, alça de carrinhos ou cestinhas de supermercado, etc.); </a:t>
          </a:r>
        </a:p>
      </dgm:t>
    </dgm:pt>
    <dgm:pt modelId="{0BC05CAA-DEBB-314B-ADAA-43221F6AE3F7}" type="parTrans" cxnId="{CE88E5EB-42CB-DB4E-B628-2B70C37C6ED9}">
      <dgm:prSet/>
      <dgm:spPr/>
      <dgm:t>
        <a:bodyPr/>
        <a:lstStyle/>
        <a:p>
          <a:endParaRPr lang="pt-BR"/>
        </a:p>
      </dgm:t>
    </dgm:pt>
    <dgm:pt modelId="{7AC40CEF-F9F7-994C-BFAA-7EB0A6C34B2B}" type="sibTrans" cxnId="{CE88E5EB-42CB-DB4E-B628-2B70C37C6ED9}">
      <dgm:prSet/>
      <dgm:spPr/>
      <dgm:t>
        <a:bodyPr/>
        <a:lstStyle/>
        <a:p>
          <a:endParaRPr lang="pt-BR"/>
        </a:p>
      </dgm:t>
    </dgm:pt>
    <dgm:pt modelId="{3C2BDE2D-68F2-B840-9A8A-F2E4EC3959FD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Higienizar as máquinas para pagamento com cartão com álcool 70% e/ou preparações antissépticas ou </a:t>
          </a:r>
          <a:r>
            <a:rPr lang="pt-BR" sz="1400" b="0" i="0" dirty="0" err="1">
              <a:solidFill>
                <a:schemeClr val="bg1"/>
              </a:solidFill>
              <a:latin typeface="DINPro" panose="02000503030000020004" pitchFamily="2" charset="0"/>
            </a:rPr>
            <a:t>sanitizantes</a:t>
          </a:r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 de efeito similar após cada uso;</a:t>
          </a:r>
        </a:p>
      </dgm:t>
    </dgm:pt>
    <dgm:pt modelId="{13AF2D85-CEC1-814A-8D53-C308E191BD83}" type="parTrans" cxnId="{4A6E40DC-6ACA-A443-89ED-C37BC99E321E}">
      <dgm:prSet/>
      <dgm:spPr/>
      <dgm:t>
        <a:bodyPr/>
        <a:lstStyle/>
        <a:p>
          <a:endParaRPr lang="pt-BR"/>
        </a:p>
      </dgm:t>
    </dgm:pt>
    <dgm:pt modelId="{6D099A8A-E4D9-314D-A422-A95D572529AB}" type="sibTrans" cxnId="{4A6E40DC-6ACA-A443-89ED-C37BC99E321E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3372049-9BAC-D244-9748-8B8FE988ED55}" type="pres">
      <dgm:prSet presAssocID="{8DC38CB6-3E6A-2745-86BA-B3B40389A0FE}" presName="thickLine" presStyleLbl="alignNode1" presStyleIdx="0" presStyleCnt="2"/>
      <dgm:spPr/>
    </dgm:pt>
    <dgm:pt modelId="{0649A515-9E8E-0C45-BBB8-63EDA639FC9D}" type="pres">
      <dgm:prSet presAssocID="{8DC38CB6-3E6A-2745-86BA-B3B40389A0FE}" presName="horz1" presStyleCnt="0"/>
      <dgm:spPr/>
    </dgm:pt>
    <dgm:pt modelId="{2FFAA994-D92C-AA4F-8C1A-274A31FC9519}" type="pres">
      <dgm:prSet presAssocID="{8DC38CB6-3E6A-2745-86BA-B3B40389A0FE}" presName="tx1" presStyleLbl="revTx" presStyleIdx="0" presStyleCnt="2" custScaleX="85501" custLinFactNeighborX="5583" custLinFactNeighborY="115"/>
      <dgm:spPr/>
      <dgm:t>
        <a:bodyPr/>
        <a:lstStyle/>
        <a:p>
          <a:endParaRPr lang="pt-BR"/>
        </a:p>
      </dgm:t>
    </dgm:pt>
    <dgm:pt modelId="{4942C4D1-0BC5-0943-98BE-75970E1C1B29}" type="pres">
      <dgm:prSet presAssocID="{8DC38CB6-3E6A-2745-86BA-B3B40389A0FE}" presName="vert1" presStyleCnt="0"/>
      <dgm:spPr/>
    </dgm:pt>
    <dgm:pt modelId="{A9F9B539-7EA6-4547-83BB-B5B7207334F0}" type="pres">
      <dgm:prSet presAssocID="{3C2BDE2D-68F2-B840-9A8A-F2E4EC3959FD}" presName="thickLine" presStyleLbl="alignNode1" presStyleIdx="1" presStyleCnt="2"/>
      <dgm:spPr/>
    </dgm:pt>
    <dgm:pt modelId="{0EC1F494-B892-E342-AF5E-48C8B4CF630E}" type="pres">
      <dgm:prSet presAssocID="{3C2BDE2D-68F2-B840-9A8A-F2E4EC3959FD}" presName="horz1" presStyleCnt="0"/>
      <dgm:spPr/>
    </dgm:pt>
    <dgm:pt modelId="{7B2D7C56-3263-DE41-88D6-159D5DA64526}" type="pres">
      <dgm:prSet presAssocID="{3C2BDE2D-68F2-B840-9A8A-F2E4EC3959FD}" presName="tx1" presStyleLbl="revTx" presStyleIdx="1" presStyleCnt="2" custScaleX="84020" custLinFactNeighborX="5365" custLinFactNeighborY="114"/>
      <dgm:spPr/>
      <dgm:t>
        <a:bodyPr/>
        <a:lstStyle/>
        <a:p>
          <a:endParaRPr lang="pt-BR"/>
        </a:p>
      </dgm:t>
    </dgm:pt>
    <dgm:pt modelId="{B9D0831E-0093-504B-B01F-10834D8A4598}" type="pres">
      <dgm:prSet presAssocID="{3C2BDE2D-68F2-B840-9A8A-F2E4EC3959FD}" presName="vert1" presStyleCnt="0"/>
      <dgm:spPr/>
    </dgm:pt>
  </dgm:ptLst>
  <dgm:cxnLst>
    <dgm:cxn modelId="{5F2AD31D-1732-4AE4-8EAD-76A4B6DAD1DD}" type="presOf" srcId="{CCFF968B-A5DB-42DB-955F-3AA560A2DE42}" destId="{34C815D1-D4CB-4D8D-A50F-D58F27039FDE}" srcOrd="0" destOrd="0" presId="urn:microsoft.com/office/officeart/2008/layout/LinedList"/>
    <dgm:cxn modelId="{4A6E40DC-6ACA-A443-89ED-C37BC99E321E}" srcId="{CCFF968B-A5DB-42DB-955F-3AA560A2DE42}" destId="{3C2BDE2D-68F2-B840-9A8A-F2E4EC3959FD}" srcOrd="1" destOrd="0" parTransId="{13AF2D85-CEC1-814A-8D53-C308E191BD83}" sibTransId="{6D099A8A-E4D9-314D-A422-A95D572529AB}"/>
    <dgm:cxn modelId="{7A77E5B3-8C60-B347-9236-5BF229C41691}" type="presOf" srcId="{8DC38CB6-3E6A-2745-86BA-B3B40389A0FE}" destId="{2FFAA994-D92C-AA4F-8C1A-274A31FC9519}" srcOrd="0" destOrd="0" presId="urn:microsoft.com/office/officeart/2008/layout/LinedList"/>
    <dgm:cxn modelId="{DD8CABAF-CE03-2348-9FE8-652017705373}" type="presOf" srcId="{3C2BDE2D-68F2-B840-9A8A-F2E4EC3959FD}" destId="{7B2D7C56-3263-DE41-88D6-159D5DA64526}" srcOrd="0" destOrd="0" presId="urn:microsoft.com/office/officeart/2008/layout/LinedList"/>
    <dgm:cxn modelId="{CE88E5EB-42CB-DB4E-B628-2B70C37C6ED9}" srcId="{CCFF968B-A5DB-42DB-955F-3AA560A2DE42}" destId="{8DC38CB6-3E6A-2745-86BA-B3B40389A0FE}" srcOrd="0" destOrd="0" parTransId="{0BC05CAA-DEBB-314B-ADAA-43221F6AE3F7}" sibTransId="{7AC40CEF-F9F7-994C-BFAA-7EB0A6C34B2B}"/>
    <dgm:cxn modelId="{A388DB01-5EB2-A348-B697-C5DAFE7044A8}" type="presParOf" srcId="{34C815D1-D4CB-4D8D-A50F-D58F27039FDE}" destId="{E3372049-9BAC-D244-9748-8B8FE988ED55}" srcOrd="0" destOrd="0" presId="urn:microsoft.com/office/officeart/2008/layout/LinedList"/>
    <dgm:cxn modelId="{21FB1C77-7F7F-DD4D-AD53-1DC0AAB7E0BA}" type="presParOf" srcId="{34C815D1-D4CB-4D8D-A50F-D58F27039FDE}" destId="{0649A515-9E8E-0C45-BBB8-63EDA639FC9D}" srcOrd="1" destOrd="0" presId="urn:microsoft.com/office/officeart/2008/layout/LinedList"/>
    <dgm:cxn modelId="{3069BDC0-0257-9644-A3E9-F10BD25E12BB}" type="presParOf" srcId="{0649A515-9E8E-0C45-BBB8-63EDA639FC9D}" destId="{2FFAA994-D92C-AA4F-8C1A-274A31FC9519}" srcOrd="0" destOrd="0" presId="urn:microsoft.com/office/officeart/2008/layout/LinedList"/>
    <dgm:cxn modelId="{538540B3-DE0C-734A-9BF7-BA310D2F2993}" type="presParOf" srcId="{0649A515-9E8E-0C45-BBB8-63EDA639FC9D}" destId="{4942C4D1-0BC5-0943-98BE-75970E1C1B29}" srcOrd="1" destOrd="0" presId="urn:microsoft.com/office/officeart/2008/layout/LinedList"/>
    <dgm:cxn modelId="{989A0B29-92FD-E04A-AC9C-8CD6005D7A9A}" type="presParOf" srcId="{34C815D1-D4CB-4D8D-A50F-D58F27039FDE}" destId="{A9F9B539-7EA6-4547-83BB-B5B7207334F0}" srcOrd="2" destOrd="0" presId="urn:microsoft.com/office/officeart/2008/layout/LinedList"/>
    <dgm:cxn modelId="{53CAE33F-5686-4C43-BB1D-2DAD694F1CD3}" type="presParOf" srcId="{34C815D1-D4CB-4D8D-A50F-D58F27039FDE}" destId="{0EC1F494-B892-E342-AF5E-48C8B4CF630E}" srcOrd="3" destOrd="0" presId="urn:microsoft.com/office/officeart/2008/layout/LinedList"/>
    <dgm:cxn modelId="{FA187E5E-8146-5646-A70B-3C30CA5A10FC}" type="presParOf" srcId="{0EC1F494-B892-E342-AF5E-48C8B4CF630E}" destId="{7B2D7C56-3263-DE41-88D6-159D5DA64526}" srcOrd="0" destOrd="0" presId="urn:microsoft.com/office/officeart/2008/layout/LinedList"/>
    <dgm:cxn modelId="{E99E2929-56DA-F14E-93B4-1AB59E5740EF}" type="presParOf" srcId="{0EC1F494-B892-E342-AF5E-48C8B4CF630E}" destId="{B9D0831E-0093-504B-B01F-10834D8A45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FE4FF7-A0B6-2F46-B545-1DDDC8498FF1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Higienização de pisos, paredes, forro de banheiro, refeitórios, vestiários, etc. no mínimo a cada turno e a cada dia nos transportes coletivos, preferencialmente com álcool 70%, hipoclorito de sódio 0,1% (água sanitária) ou outro desinfetante indicado para este fim; </a:t>
          </a:r>
        </a:p>
      </dgm:t>
    </dgm:pt>
    <dgm:pt modelId="{9A7F5DA2-DD59-7747-8DDC-ED1166B495C8}" type="parTrans" cxnId="{1E028FFF-33C6-DB46-A2E9-B8A37BF342F3}">
      <dgm:prSet/>
      <dgm:spPr/>
      <dgm:t>
        <a:bodyPr/>
        <a:lstStyle/>
        <a:p>
          <a:endParaRPr lang="pt-BR"/>
        </a:p>
      </dgm:t>
    </dgm:pt>
    <dgm:pt modelId="{CDAF9667-8996-724C-A801-177AC33C3CAA}" type="sibTrans" cxnId="{1E028FFF-33C6-DB46-A2E9-B8A37BF342F3}">
      <dgm:prSet/>
      <dgm:spPr/>
      <dgm:t>
        <a:bodyPr/>
        <a:lstStyle/>
        <a:p>
          <a:endParaRPr lang="pt-BR"/>
        </a:p>
      </dgm:t>
    </dgm:pt>
    <dgm:pt modelId="{914D1CE7-37C4-DD41-B3A5-B1D7C86716B8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Higienização de mesas, cadeiras, teclados, mouses, telefones a cada turno, com álcool 70% e/ou preparações antissépticas ou </a:t>
          </a:r>
          <a:r>
            <a:rPr lang="pt-BR" sz="1400" b="0" i="0" dirty="0" err="1">
              <a:solidFill>
                <a:schemeClr val="bg1"/>
              </a:solidFill>
              <a:latin typeface="DINPro" panose="02000503030000020004" pitchFamily="2" charset="0"/>
            </a:rPr>
            <a:t>sanitizantes</a:t>
          </a:r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 de efeito similar.</a:t>
          </a:r>
        </a:p>
      </dgm:t>
    </dgm:pt>
    <dgm:pt modelId="{BC192E92-BB35-0545-A97C-B5742632B456}" type="parTrans" cxnId="{853D8C55-A3DE-EB4B-9D9A-61413F154192}">
      <dgm:prSet/>
      <dgm:spPr/>
      <dgm:t>
        <a:bodyPr/>
        <a:lstStyle/>
        <a:p>
          <a:endParaRPr lang="pt-BR"/>
        </a:p>
      </dgm:t>
    </dgm:pt>
    <dgm:pt modelId="{05AD557A-C772-D442-B782-CB147898CD82}" type="sibTrans" cxnId="{853D8C55-A3DE-EB4B-9D9A-61413F154192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5812A2D-200B-F44F-8797-9942BF5EF3DE}" type="pres">
      <dgm:prSet presAssocID="{F8FE4FF7-A0B6-2F46-B545-1DDDC8498FF1}" presName="thickLine" presStyleLbl="alignNode1" presStyleIdx="0" presStyleCnt="2"/>
      <dgm:spPr/>
    </dgm:pt>
    <dgm:pt modelId="{81A3B3AA-A09F-8E47-8EFA-1C6940AB027C}" type="pres">
      <dgm:prSet presAssocID="{F8FE4FF7-A0B6-2F46-B545-1DDDC8498FF1}" presName="horz1" presStyleCnt="0"/>
      <dgm:spPr/>
    </dgm:pt>
    <dgm:pt modelId="{81627151-25F0-D648-A4B7-B65C178B4DC9}" type="pres">
      <dgm:prSet presAssocID="{F8FE4FF7-A0B6-2F46-B545-1DDDC8498FF1}" presName="tx1" presStyleLbl="revTx" presStyleIdx="0" presStyleCnt="2"/>
      <dgm:spPr/>
      <dgm:t>
        <a:bodyPr/>
        <a:lstStyle/>
        <a:p>
          <a:endParaRPr lang="pt-BR"/>
        </a:p>
      </dgm:t>
    </dgm:pt>
    <dgm:pt modelId="{FD451D32-B96E-1147-87AF-24E66B8E13A1}" type="pres">
      <dgm:prSet presAssocID="{F8FE4FF7-A0B6-2F46-B545-1DDDC8498FF1}" presName="vert1" presStyleCnt="0"/>
      <dgm:spPr/>
    </dgm:pt>
    <dgm:pt modelId="{CFA599CB-B5BE-5E47-9318-A2344B3AD9F9}" type="pres">
      <dgm:prSet presAssocID="{914D1CE7-37C4-DD41-B3A5-B1D7C86716B8}" presName="thickLine" presStyleLbl="alignNode1" presStyleIdx="1" presStyleCnt="2"/>
      <dgm:spPr/>
    </dgm:pt>
    <dgm:pt modelId="{73D8A766-6FFF-2446-8F56-429A694EBFC7}" type="pres">
      <dgm:prSet presAssocID="{914D1CE7-37C4-DD41-B3A5-B1D7C86716B8}" presName="horz1" presStyleCnt="0"/>
      <dgm:spPr/>
    </dgm:pt>
    <dgm:pt modelId="{C58AC241-8322-594C-AB60-58F370D8A3F2}" type="pres">
      <dgm:prSet presAssocID="{914D1CE7-37C4-DD41-B3A5-B1D7C86716B8}" presName="tx1" presStyleLbl="revTx" presStyleIdx="1" presStyleCnt="2"/>
      <dgm:spPr/>
      <dgm:t>
        <a:bodyPr/>
        <a:lstStyle/>
        <a:p>
          <a:endParaRPr lang="pt-BR"/>
        </a:p>
      </dgm:t>
    </dgm:pt>
    <dgm:pt modelId="{C31746F0-A951-8041-9708-A1447CCA2614}" type="pres">
      <dgm:prSet presAssocID="{914D1CE7-37C4-DD41-B3A5-B1D7C86716B8}" presName="vert1" presStyleCnt="0"/>
      <dgm:spPr/>
    </dgm:pt>
  </dgm:ptLst>
  <dgm:cxnLst>
    <dgm:cxn modelId="{853D8C55-A3DE-EB4B-9D9A-61413F154192}" srcId="{CCFF968B-A5DB-42DB-955F-3AA560A2DE42}" destId="{914D1CE7-37C4-DD41-B3A5-B1D7C86716B8}" srcOrd="1" destOrd="0" parTransId="{BC192E92-BB35-0545-A97C-B5742632B456}" sibTransId="{05AD557A-C772-D442-B782-CB147898CD82}"/>
    <dgm:cxn modelId="{34CA27AC-EA69-2B44-BB0E-CD9D0F551436}" type="presOf" srcId="{914D1CE7-37C4-DD41-B3A5-B1D7C86716B8}" destId="{C58AC241-8322-594C-AB60-58F370D8A3F2}" srcOrd="0" destOrd="0" presId="urn:microsoft.com/office/officeart/2008/layout/LinedList"/>
    <dgm:cxn modelId="{14F6FD1E-C956-3346-9503-26DCD6244784}" type="presOf" srcId="{F8FE4FF7-A0B6-2F46-B545-1DDDC8498FF1}" destId="{81627151-25F0-D648-A4B7-B65C178B4DC9}" srcOrd="0" destOrd="0" presId="urn:microsoft.com/office/officeart/2008/layout/LinedList"/>
    <dgm:cxn modelId="{1E028FFF-33C6-DB46-A2E9-B8A37BF342F3}" srcId="{CCFF968B-A5DB-42DB-955F-3AA560A2DE42}" destId="{F8FE4FF7-A0B6-2F46-B545-1DDDC8498FF1}" srcOrd="0" destOrd="0" parTransId="{9A7F5DA2-DD59-7747-8DDC-ED1166B495C8}" sibTransId="{CDAF9667-8996-724C-A801-177AC33C3CAA}"/>
    <dgm:cxn modelId="{1ABCF55C-3A9D-4F93-B94B-A457D134CF7F}" type="presOf" srcId="{CCFF968B-A5DB-42DB-955F-3AA560A2DE42}" destId="{34C815D1-D4CB-4D8D-A50F-D58F27039FDE}" srcOrd="0" destOrd="0" presId="urn:microsoft.com/office/officeart/2008/layout/LinedList"/>
    <dgm:cxn modelId="{12F0EA8D-5C0B-6247-AFB1-56E258009521}" type="presParOf" srcId="{34C815D1-D4CB-4D8D-A50F-D58F27039FDE}" destId="{F5812A2D-200B-F44F-8797-9942BF5EF3DE}" srcOrd="0" destOrd="0" presId="urn:microsoft.com/office/officeart/2008/layout/LinedList"/>
    <dgm:cxn modelId="{FBB9DAA0-47C4-E245-87FE-19D1A7B7F07E}" type="presParOf" srcId="{34C815D1-D4CB-4D8D-A50F-D58F27039FDE}" destId="{81A3B3AA-A09F-8E47-8EFA-1C6940AB027C}" srcOrd="1" destOrd="0" presId="urn:microsoft.com/office/officeart/2008/layout/LinedList"/>
    <dgm:cxn modelId="{F1B1D00F-67D4-6F42-9146-C7003E8AE59E}" type="presParOf" srcId="{81A3B3AA-A09F-8E47-8EFA-1C6940AB027C}" destId="{81627151-25F0-D648-A4B7-B65C178B4DC9}" srcOrd="0" destOrd="0" presId="urn:microsoft.com/office/officeart/2008/layout/LinedList"/>
    <dgm:cxn modelId="{13CDCCB5-DB9C-ED4A-BF24-ABDA94690174}" type="presParOf" srcId="{81A3B3AA-A09F-8E47-8EFA-1C6940AB027C}" destId="{FD451D32-B96E-1147-87AF-24E66B8E13A1}" srcOrd="1" destOrd="0" presId="urn:microsoft.com/office/officeart/2008/layout/LinedList"/>
    <dgm:cxn modelId="{95FF832A-A852-6F43-B870-9DAB9105CA77}" type="presParOf" srcId="{34C815D1-D4CB-4D8D-A50F-D58F27039FDE}" destId="{CFA599CB-B5BE-5E47-9318-A2344B3AD9F9}" srcOrd="2" destOrd="0" presId="urn:microsoft.com/office/officeart/2008/layout/LinedList"/>
    <dgm:cxn modelId="{277B7F3A-CA99-AB46-ABBE-B648730E8416}" type="presParOf" srcId="{34C815D1-D4CB-4D8D-A50F-D58F27039FDE}" destId="{73D8A766-6FFF-2446-8F56-429A694EBFC7}" srcOrd="3" destOrd="0" presId="urn:microsoft.com/office/officeart/2008/layout/LinedList"/>
    <dgm:cxn modelId="{1A144539-B92C-2345-9C3F-0732E454C793}" type="presParOf" srcId="{73D8A766-6FFF-2446-8F56-429A694EBFC7}" destId="{C58AC241-8322-594C-AB60-58F370D8A3F2}" srcOrd="0" destOrd="0" presId="urn:microsoft.com/office/officeart/2008/layout/LinedList"/>
    <dgm:cxn modelId="{4BF5129C-BA06-B24A-846A-11C3A89C651E}" type="presParOf" srcId="{73D8A766-6FFF-2446-8F56-429A694EBFC7}" destId="{C31746F0-A951-8041-9708-A1447CCA26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C4F5C1-8E3D-40D7-A641-A3A2F2FB1BDF}">
      <dgm:prSet phldrT="[Texto]"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Dispor de lixeira com tampa com dispositivo que permita a abertura o fechamento sem o uso das mãos (pedal ou outro tipo de dispositivo) e recolher e descartar os resíduos a cada 2 horas, com segurança e uso do EPI adequado; </a:t>
          </a:r>
          <a:endParaRPr lang="pt-BR" sz="1400" b="0" i="0" dirty="0">
            <a:latin typeface="DINPro" panose="02000503030000020004" pitchFamily="2" charset="0"/>
          </a:endParaRPr>
        </a:p>
      </dgm:t>
    </dgm:pt>
    <dgm:pt modelId="{45402AF6-FC22-4E39-BDC9-C4E66A8A2381}" type="parTrans" cxnId="{6DD0CB8D-4FD3-4BC7-BBF4-8FF06969FA3F}">
      <dgm:prSet/>
      <dgm:spPr/>
      <dgm:t>
        <a:bodyPr/>
        <a:lstStyle/>
        <a:p>
          <a:endParaRPr lang="pt-BR"/>
        </a:p>
      </dgm:t>
    </dgm:pt>
    <dgm:pt modelId="{79CFD3FC-AE06-4F78-BA00-BF8A67A367A3}" type="sibTrans" cxnId="{6DD0CB8D-4FD3-4BC7-BBF4-8FF06969FA3F}">
      <dgm:prSet/>
      <dgm:spPr/>
      <dgm:t>
        <a:bodyPr/>
        <a:lstStyle/>
        <a:p>
          <a:endParaRPr lang="pt-BR"/>
        </a:p>
      </dgm:t>
    </dgm:pt>
    <dgm:pt modelId="{31E8D880-0F22-DE45-B7E3-5298C9E970B7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Exigir que clientes e usuários higienizem as mãos com álcool 70% ao acessarem e ao saírem do estabelecimento; </a:t>
          </a:r>
        </a:p>
      </dgm:t>
    </dgm:pt>
    <dgm:pt modelId="{F9E5A496-134F-A546-8729-C59A32D18DA0}" type="parTrans" cxnId="{F74FF87A-F84F-9541-A6DA-725F70B77CA8}">
      <dgm:prSet/>
      <dgm:spPr/>
      <dgm:t>
        <a:bodyPr/>
        <a:lstStyle/>
        <a:p>
          <a:endParaRPr lang="pt-BR"/>
        </a:p>
      </dgm:t>
    </dgm:pt>
    <dgm:pt modelId="{6F7F540B-C9AA-D840-8315-3B56520E90E0}" type="sibTrans" cxnId="{F74FF87A-F84F-9541-A6DA-725F70B77CA8}">
      <dgm:prSet/>
      <dgm:spPr/>
      <dgm:t>
        <a:bodyPr/>
        <a:lstStyle/>
        <a:p>
          <a:endParaRPr lang="pt-BR"/>
        </a:p>
      </dgm:t>
    </dgm:pt>
    <dgm:pt modelId="{6A0CD9DF-1917-C84B-BDB0-B3A186AB757C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Disponibilizar Kit completo nos banheiros (álcool 70% e/ou preparações antissépticas ou </a:t>
          </a:r>
          <a:r>
            <a:rPr lang="pt-BR" sz="1400" b="0" i="0" dirty="0" err="1">
              <a:solidFill>
                <a:schemeClr val="bg1"/>
              </a:solidFill>
              <a:latin typeface="DINPro" panose="02000503030000020004" pitchFamily="2" charset="0"/>
            </a:rPr>
            <a:t>sanitizantes</a:t>
          </a:r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 de efeito similar, sabonete líquido e toalhas de papel não reciclado); </a:t>
          </a:r>
        </a:p>
      </dgm:t>
    </dgm:pt>
    <dgm:pt modelId="{BA35435C-0F3F-C349-8A95-FCCBC73A044E}" type="parTrans" cxnId="{2B4BF90E-3A0A-9B40-8676-9F928BF1BC8C}">
      <dgm:prSet/>
      <dgm:spPr/>
      <dgm:t>
        <a:bodyPr/>
        <a:lstStyle/>
        <a:p>
          <a:endParaRPr lang="pt-BR"/>
        </a:p>
      </dgm:t>
    </dgm:pt>
    <dgm:pt modelId="{A7A178FA-88A4-6643-9FA8-FAF466DEDC00}" type="sibTrans" cxnId="{2B4BF90E-3A0A-9B40-8676-9F928BF1BC8C}">
      <dgm:prSet/>
      <dgm:spPr/>
      <dgm:t>
        <a:bodyPr/>
        <a:lstStyle/>
        <a:p>
          <a:endParaRPr lang="pt-BR"/>
        </a:p>
      </dgm:t>
    </dgm:pt>
    <dgm:pt modelId="{ACB557EB-1230-A74E-9B0D-F72FDF650F21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Manter limpos filtros e dutos do ar-condicionado; </a:t>
          </a:r>
        </a:p>
      </dgm:t>
    </dgm:pt>
    <dgm:pt modelId="{74EE9744-5D38-5643-94DA-F9D81B0B81AB}" type="parTrans" cxnId="{2FCB1B93-E4DA-774C-897B-9FE38479DE1C}">
      <dgm:prSet/>
      <dgm:spPr/>
      <dgm:t>
        <a:bodyPr/>
        <a:lstStyle/>
        <a:p>
          <a:endParaRPr lang="pt-BR"/>
        </a:p>
      </dgm:t>
    </dgm:pt>
    <dgm:pt modelId="{E05F247A-F5BD-5C48-AC93-8CEB1078A40C}" type="sibTrans" cxnId="{2FCB1B93-E4DA-774C-897B-9FE38479DE1C}">
      <dgm:prSet/>
      <dgm:spPr/>
      <dgm:t>
        <a:bodyPr/>
        <a:lstStyle/>
        <a:p>
          <a:endParaRPr lang="pt-BR"/>
        </a:p>
      </dgm:t>
    </dgm:pt>
    <dgm:pt modelId="{702A908E-637E-904D-89E4-A1C7525A9DBB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Manter portas e janelas abertas, com ventilação adequada, exceto em locais não permitidos por questões sanitárias; </a:t>
          </a:r>
        </a:p>
      </dgm:t>
    </dgm:pt>
    <dgm:pt modelId="{30523687-40B2-3847-B04C-A25B73DF9EFC}" type="parTrans" cxnId="{925A90B3-FCC5-B24E-8521-EA99D9A0CDBF}">
      <dgm:prSet/>
      <dgm:spPr/>
      <dgm:t>
        <a:bodyPr/>
        <a:lstStyle/>
        <a:p>
          <a:endParaRPr lang="pt-BR"/>
        </a:p>
      </dgm:t>
    </dgm:pt>
    <dgm:pt modelId="{341F68AD-2638-4442-A766-35F22B155B01}" type="sibTrans" cxnId="{925A90B3-FCC5-B24E-8521-EA99D9A0CDBF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C34B64-FAA5-4DB3-B2BE-E73F34E68EA6}" type="pres">
      <dgm:prSet presAssocID="{76C4F5C1-8E3D-40D7-A641-A3A2F2FB1BDF}" presName="thickLine" presStyleLbl="alignNode1" presStyleIdx="0" presStyleCnt="5"/>
      <dgm:spPr/>
    </dgm:pt>
    <dgm:pt modelId="{E1EE943E-69ED-43BB-8426-F1B0CB5DDCE8}" type="pres">
      <dgm:prSet presAssocID="{76C4F5C1-8E3D-40D7-A641-A3A2F2FB1BDF}" presName="horz1" presStyleCnt="0"/>
      <dgm:spPr/>
    </dgm:pt>
    <dgm:pt modelId="{708FACDA-4A60-4BD2-A3DE-84DD453BC563}" type="pres">
      <dgm:prSet presAssocID="{76C4F5C1-8E3D-40D7-A641-A3A2F2FB1BDF}" presName="tx1" presStyleLbl="revTx" presStyleIdx="0" presStyleCnt="5" custScaleX="113839" custScaleY="41509"/>
      <dgm:spPr/>
      <dgm:t>
        <a:bodyPr/>
        <a:lstStyle/>
        <a:p>
          <a:endParaRPr lang="pt-BR"/>
        </a:p>
      </dgm:t>
    </dgm:pt>
    <dgm:pt modelId="{F163F343-16E0-4831-B076-80358E41A959}" type="pres">
      <dgm:prSet presAssocID="{76C4F5C1-8E3D-40D7-A641-A3A2F2FB1BDF}" presName="vert1" presStyleCnt="0"/>
      <dgm:spPr/>
    </dgm:pt>
    <dgm:pt modelId="{18566107-08AD-F24A-88B7-E8146F9B2B5B}" type="pres">
      <dgm:prSet presAssocID="{31E8D880-0F22-DE45-B7E3-5298C9E970B7}" presName="thickLine" presStyleLbl="alignNode1" presStyleIdx="1" presStyleCnt="5"/>
      <dgm:spPr/>
    </dgm:pt>
    <dgm:pt modelId="{642B9DBF-8A16-E04D-87C2-52F8BDA30142}" type="pres">
      <dgm:prSet presAssocID="{31E8D880-0F22-DE45-B7E3-5298C9E970B7}" presName="horz1" presStyleCnt="0"/>
      <dgm:spPr/>
    </dgm:pt>
    <dgm:pt modelId="{F69B98E9-2838-7043-839B-55E850CE0485}" type="pres">
      <dgm:prSet presAssocID="{31E8D880-0F22-DE45-B7E3-5298C9E970B7}" presName="tx1" presStyleLbl="revTx" presStyleIdx="1" presStyleCnt="5" custScaleY="25094"/>
      <dgm:spPr/>
      <dgm:t>
        <a:bodyPr/>
        <a:lstStyle/>
        <a:p>
          <a:endParaRPr lang="pt-BR"/>
        </a:p>
      </dgm:t>
    </dgm:pt>
    <dgm:pt modelId="{5354BCEE-831A-E94C-BB71-49A17884554D}" type="pres">
      <dgm:prSet presAssocID="{31E8D880-0F22-DE45-B7E3-5298C9E970B7}" presName="vert1" presStyleCnt="0"/>
      <dgm:spPr/>
    </dgm:pt>
    <dgm:pt modelId="{2A05C97F-3086-3A42-8430-5A5A1B1FC680}" type="pres">
      <dgm:prSet presAssocID="{6A0CD9DF-1917-C84B-BDB0-B3A186AB757C}" presName="thickLine" presStyleLbl="alignNode1" presStyleIdx="2" presStyleCnt="5"/>
      <dgm:spPr/>
    </dgm:pt>
    <dgm:pt modelId="{50A0890E-112A-2244-B798-81CF0495418C}" type="pres">
      <dgm:prSet presAssocID="{6A0CD9DF-1917-C84B-BDB0-B3A186AB757C}" presName="horz1" presStyleCnt="0"/>
      <dgm:spPr/>
    </dgm:pt>
    <dgm:pt modelId="{83EFA7E6-1AD4-0F4C-9BEA-7A99B4341533}" type="pres">
      <dgm:prSet presAssocID="{6A0CD9DF-1917-C84B-BDB0-B3A186AB757C}" presName="tx1" presStyleLbl="revTx" presStyleIdx="2" presStyleCnt="5" custScaleY="40019"/>
      <dgm:spPr/>
      <dgm:t>
        <a:bodyPr/>
        <a:lstStyle/>
        <a:p>
          <a:endParaRPr lang="pt-BR"/>
        </a:p>
      </dgm:t>
    </dgm:pt>
    <dgm:pt modelId="{6CFFEEF6-F820-6B49-AABB-5D2A64E22E73}" type="pres">
      <dgm:prSet presAssocID="{6A0CD9DF-1917-C84B-BDB0-B3A186AB757C}" presName="vert1" presStyleCnt="0"/>
      <dgm:spPr/>
    </dgm:pt>
    <dgm:pt modelId="{285D531C-2D8E-D040-822C-393259B8EF2B}" type="pres">
      <dgm:prSet presAssocID="{ACB557EB-1230-A74E-9B0D-F72FDF650F21}" presName="thickLine" presStyleLbl="alignNode1" presStyleIdx="3" presStyleCnt="5"/>
      <dgm:spPr/>
    </dgm:pt>
    <dgm:pt modelId="{D6AEF1F8-17F6-EC42-B955-08894611F0CC}" type="pres">
      <dgm:prSet presAssocID="{ACB557EB-1230-A74E-9B0D-F72FDF650F21}" presName="horz1" presStyleCnt="0"/>
      <dgm:spPr/>
    </dgm:pt>
    <dgm:pt modelId="{7ADAADB6-E6E4-1449-92FD-A7B2EAE622EB}" type="pres">
      <dgm:prSet presAssocID="{ACB557EB-1230-A74E-9B0D-F72FDF650F21}" presName="tx1" presStyleLbl="revTx" presStyleIdx="3" presStyleCnt="5" custScaleY="25296"/>
      <dgm:spPr/>
      <dgm:t>
        <a:bodyPr/>
        <a:lstStyle/>
        <a:p>
          <a:endParaRPr lang="pt-BR"/>
        </a:p>
      </dgm:t>
    </dgm:pt>
    <dgm:pt modelId="{F66670F8-B8F8-8543-B8AD-C60C27F956B2}" type="pres">
      <dgm:prSet presAssocID="{ACB557EB-1230-A74E-9B0D-F72FDF650F21}" presName="vert1" presStyleCnt="0"/>
      <dgm:spPr/>
    </dgm:pt>
    <dgm:pt modelId="{B09C810F-DB3C-4747-A9F7-4161DFD50EB7}" type="pres">
      <dgm:prSet presAssocID="{702A908E-637E-904D-89E4-A1C7525A9DBB}" presName="thickLine" presStyleLbl="alignNode1" presStyleIdx="4" presStyleCnt="5"/>
      <dgm:spPr/>
    </dgm:pt>
    <dgm:pt modelId="{469B0044-84A3-3E49-BE0D-E767B1185434}" type="pres">
      <dgm:prSet presAssocID="{702A908E-637E-904D-89E4-A1C7525A9DBB}" presName="horz1" presStyleCnt="0"/>
      <dgm:spPr/>
    </dgm:pt>
    <dgm:pt modelId="{7B82AC56-9034-A247-BA42-9A8FFB4863FA}" type="pres">
      <dgm:prSet presAssocID="{702A908E-637E-904D-89E4-A1C7525A9DBB}" presName="tx1" presStyleLbl="revTx" presStyleIdx="4" presStyleCnt="5" custScaleX="107150" custScaleY="29111"/>
      <dgm:spPr/>
      <dgm:t>
        <a:bodyPr/>
        <a:lstStyle/>
        <a:p>
          <a:endParaRPr lang="pt-BR"/>
        </a:p>
      </dgm:t>
    </dgm:pt>
    <dgm:pt modelId="{3015715F-4052-E34B-A53E-074D60BAE9DE}" type="pres">
      <dgm:prSet presAssocID="{702A908E-637E-904D-89E4-A1C7525A9DBB}" presName="vert1" presStyleCnt="0"/>
      <dgm:spPr/>
    </dgm:pt>
  </dgm:ptLst>
  <dgm:cxnLst>
    <dgm:cxn modelId="{89E9315A-1822-F846-A8A0-C4E59E9D08F2}" type="presOf" srcId="{702A908E-637E-904D-89E4-A1C7525A9DBB}" destId="{7B82AC56-9034-A247-BA42-9A8FFB4863FA}" srcOrd="0" destOrd="0" presId="urn:microsoft.com/office/officeart/2008/layout/LinedList"/>
    <dgm:cxn modelId="{2B4BF90E-3A0A-9B40-8676-9F928BF1BC8C}" srcId="{CCFF968B-A5DB-42DB-955F-3AA560A2DE42}" destId="{6A0CD9DF-1917-C84B-BDB0-B3A186AB757C}" srcOrd="2" destOrd="0" parTransId="{BA35435C-0F3F-C349-8A95-FCCBC73A044E}" sibTransId="{A7A178FA-88A4-6643-9FA8-FAF466DEDC00}"/>
    <dgm:cxn modelId="{5F2AD31D-1732-4AE4-8EAD-76A4B6DAD1DD}" type="presOf" srcId="{CCFF968B-A5DB-42DB-955F-3AA560A2DE42}" destId="{34C815D1-D4CB-4D8D-A50F-D58F27039FDE}" srcOrd="0" destOrd="0" presId="urn:microsoft.com/office/officeart/2008/layout/LinedList"/>
    <dgm:cxn modelId="{925A90B3-FCC5-B24E-8521-EA99D9A0CDBF}" srcId="{CCFF968B-A5DB-42DB-955F-3AA560A2DE42}" destId="{702A908E-637E-904D-89E4-A1C7525A9DBB}" srcOrd="4" destOrd="0" parTransId="{30523687-40B2-3847-B04C-A25B73DF9EFC}" sibTransId="{341F68AD-2638-4442-A766-35F22B155B01}"/>
    <dgm:cxn modelId="{F74FF87A-F84F-9541-A6DA-725F70B77CA8}" srcId="{CCFF968B-A5DB-42DB-955F-3AA560A2DE42}" destId="{31E8D880-0F22-DE45-B7E3-5298C9E970B7}" srcOrd="1" destOrd="0" parTransId="{F9E5A496-134F-A546-8729-C59A32D18DA0}" sibTransId="{6F7F540B-C9AA-D840-8315-3B56520E90E0}"/>
    <dgm:cxn modelId="{16AF6F56-60D6-9C48-99DC-750C934CCEB0}" type="presOf" srcId="{ACB557EB-1230-A74E-9B0D-F72FDF650F21}" destId="{7ADAADB6-E6E4-1449-92FD-A7B2EAE622EB}" srcOrd="0" destOrd="0" presId="urn:microsoft.com/office/officeart/2008/layout/LinedList"/>
    <dgm:cxn modelId="{CE0CA845-A15F-AF4B-9484-F111AC63A919}" type="presOf" srcId="{6A0CD9DF-1917-C84B-BDB0-B3A186AB757C}" destId="{83EFA7E6-1AD4-0F4C-9BEA-7A99B4341533}" srcOrd="0" destOrd="0" presId="urn:microsoft.com/office/officeart/2008/layout/LinedList"/>
    <dgm:cxn modelId="{60CF63BE-2849-414E-B067-395F03D11AF3}" type="presOf" srcId="{31E8D880-0F22-DE45-B7E3-5298C9E970B7}" destId="{F69B98E9-2838-7043-839B-55E850CE0485}" srcOrd="0" destOrd="0" presId="urn:microsoft.com/office/officeart/2008/layout/LinedList"/>
    <dgm:cxn modelId="{6DD0CB8D-4FD3-4BC7-BBF4-8FF06969FA3F}" srcId="{CCFF968B-A5DB-42DB-955F-3AA560A2DE42}" destId="{76C4F5C1-8E3D-40D7-A641-A3A2F2FB1BDF}" srcOrd="0" destOrd="0" parTransId="{45402AF6-FC22-4E39-BDC9-C4E66A8A2381}" sibTransId="{79CFD3FC-AE06-4F78-BA00-BF8A67A367A3}"/>
    <dgm:cxn modelId="{8351CB16-7785-4176-AD67-0FA15CCF989C}" type="presOf" srcId="{76C4F5C1-8E3D-40D7-A641-A3A2F2FB1BDF}" destId="{708FACDA-4A60-4BD2-A3DE-84DD453BC563}" srcOrd="0" destOrd="0" presId="urn:microsoft.com/office/officeart/2008/layout/LinedList"/>
    <dgm:cxn modelId="{2FCB1B93-E4DA-774C-897B-9FE38479DE1C}" srcId="{CCFF968B-A5DB-42DB-955F-3AA560A2DE42}" destId="{ACB557EB-1230-A74E-9B0D-F72FDF650F21}" srcOrd="3" destOrd="0" parTransId="{74EE9744-5D38-5643-94DA-F9D81B0B81AB}" sibTransId="{E05F247A-F5BD-5C48-AC93-8CEB1078A40C}"/>
    <dgm:cxn modelId="{33559A58-8933-4878-91C8-6BED5B63DF7B}" type="presParOf" srcId="{34C815D1-D4CB-4D8D-A50F-D58F27039FDE}" destId="{58C34B64-FAA5-4DB3-B2BE-E73F34E68EA6}" srcOrd="0" destOrd="0" presId="urn:microsoft.com/office/officeart/2008/layout/LinedList"/>
    <dgm:cxn modelId="{651DE389-F0AD-417B-A67F-2AB66709FB33}" type="presParOf" srcId="{34C815D1-D4CB-4D8D-A50F-D58F27039FDE}" destId="{E1EE943E-69ED-43BB-8426-F1B0CB5DDCE8}" srcOrd="1" destOrd="0" presId="urn:microsoft.com/office/officeart/2008/layout/LinedList"/>
    <dgm:cxn modelId="{570CFD26-6A12-4F2D-826B-9669D10BB01A}" type="presParOf" srcId="{E1EE943E-69ED-43BB-8426-F1B0CB5DDCE8}" destId="{708FACDA-4A60-4BD2-A3DE-84DD453BC563}" srcOrd="0" destOrd="0" presId="urn:microsoft.com/office/officeart/2008/layout/LinedList"/>
    <dgm:cxn modelId="{EF5CEBD4-E69F-4D72-959D-82ED21ECDF86}" type="presParOf" srcId="{E1EE943E-69ED-43BB-8426-F1B0CB5DDCE8}" destId="{F163F343-16E0-4831-B076-80358E41A959}" srcOrd="1" destOrd="0" presId="urn:microsoft.com/office/officeart/2008/layout/LinedList"/>
    <dgm:cxn modelId="{49438A84-A1A9-0744-8AC4-F14B32CF4D91}" type="presParOf" srcId="{34C815D1-D4CB-4D8D-A50F-D58F27039FDE}" destId="{18566107-08AD-F24A-88B7-E8146F9B2B5B}" srcOrd="2" destOrd="0" presId="urn:microsoft.com/office/officeart/2008/layout/LinedList"/>
    <dgm:cxn modelId="{283D364F-9388-AE4A-9A8C-F3D4EAF00D54}" type="presParOf" srcId="{34C815D1-D4CB-4D8D-A50F-D58F27039FDE}" destId="{642B9DBF-8A16-E04D-87C2-52F8BDA30142}" srcOrd="3" destOrd="0" presId="urn:microsoft.com/office/officeart/2008/layout/LinedList"/>
    <dgm:cxn modelId="{B47B53BA-4F8A-A04F-B920-EAB376E005E7}" type="presParOf" srcId="{642B9DBF-8A16-E04D-87C2-52F8BDA30142}" destId="{F69B98E9-2838-7043-839B-55E850CE0485}" srcOrd="0" destOrd="0" presId="urn:microsoft.com/office/officeart/2008/layout/LinedList"/>
    <dgm:cxn modelId="{CFD1D0A2-5BBF-5F46-A852-CD70B51B2132}" type="presParOf" srcId="{642B9DBF-8A16-E04D-87C2-52F8BDA30142}" destId="{5354BCEE-831A-E94C-BB71-49A17884554D}" srcOrd="1" destOrd="0" presId="urn:microsoft.com/office/officeart/2008/layout/LinedList"/>
    <dgm:cxn modelId="{0F6DF3EA-E9DF-934C-ADBC-9CE60814D44B}" type="presParOf" srcId="{34C815D1-D4CB-4D8D-A50F-D58F27039FDE}" destId="{2A05C97F-3086-3A42-8430-5A5A1B1FC680}" srcOrd="4" destOrd="0" presId="urn:microsoft.com/office/officeart/2008/layout/LinedList"/>
    <dgm:cxn modelId="{940E7691-37EF-F94E-962E-D44ACBF6814E}" type="presParOf" srcId="{34C815D1-D4CB-4D8D-A50F-D58F27039FDE}" destId="{50A0890E-112A-2244-B798-81CF0495418C}" srcOrd="5" destOrd="0" presId="urn:microsoft.com/office/officeart/2008/layout/LinedList"/>
    <dgm:cxn modelId="{7DDF469F-A81A-964B-BD4E-70317A09D251}" type="presParOf" srcId="{50A0890E-112A-2244-B798-81CF0495418C}" destId="{83EFA7E6-1AD4-0F4C-9BEA-7A99B4341533}" srcOrd="0" destOrd="0" presId="urn:microsoft.com/office/officeart/2008/layout/LinedList"/>
    <dgm:cxn modelId="{619ABF28-5192-0841-86F6-2F323C357BC1}" type="presParOf" srcId="{50A0890E-112A-2244-B798-81CF0495418C}" destId="{6CFFEEF6-F820-6B49-AABB-5D2A64E22E73}" srcOrd="1" destOrd="0" presId="urn:microsoft.com/office/officeart/2008/layout/LinedList"/>
    <dgm:cxn modelId="{54963D84-1DDF-1644-A3B3-25FF7236E5E6}" type="presParOf" srcId="{34C815D1-D4CB-4D8D-A50F-D58F27039FDE}" destId="{285D531C-2D8E-D040-822C-393259B8EF2B}" srcOrd="6" destOrd="0" presId="urn:microsoft.com/office/officeart/2008/layout/LinedList"/>
    <dgm:cxn modelId="{45C7290B-BEE5-2847-944C-E0135738A187}" type="presParOf" srcId="{34C815D1-D4CB-4D8D-A50F-D58F27039FDE}" destId="{D6AEF1F8-17F6-EC42-B955-08894611F0CC}" srcOrd="7" destOrd="0" presId="urn:microsoft.com/office/officeart/2008/layout/LinedList"/>
    <dgm:cxn modelId="{A4BF47C1-0114-7844-A938-3AB63F0AAB2D}" type="presParOf" srcId="{D6AEF1F8-17F6-EC42-B955-08894611F0CC}" destId="{7ADAADB6-E6E4-1449-92FD-A7B2EAE622EB}" srcOrd="0" destOrd="0" presId="urn:microsoft.com/office/officeart/2008/layout/LinedList"/>
    <dgm:cxn modelId="{2603F300-D660-944A-9CDC-B1E4A1B3CE05}" type="presParOf" srcId="{D6AEF1F8-17F6-EC42-B955-08894611F0CC}" destId="{F66670F8-B8F8-8543-B8AD-C60C27F956B2}" srcOrd="1" destOrd="0" presId="urn:microsoft.com/office/officeart/2008/layout/LinedList"/>
    <dgm:cxn modelId="{CD63A8EB-4D3E-5644-AF31-A51496D5B2F6}" type="presParOf" srcId="{34C815D1-D4CB-4D8D-A50F-D58F27039FDE}" destId="{B09C810F-DB3C-4747-A9F7-4161DFD50EB7}" srcOrd="8" destOrd="0" presId="urn:microsoft.com/office/officeart/2008/layout/LinedList"/>
    <dgm:cxn modelId="{8FF6D4AA-9331-6847-A961-C9DFD93C4C46}" type="presParOf" srcId="{34C815D1-D4CB-4D8D-A50F-D58F27039FDE}" destId="{469B0044-84A3-3E49-BE0D-E767B1185434}" srcOrd="9" destOrd="0" presId="urn:microsoft.com/office/officeart/2008/layout/LinedList"/>
    <dgm:cxn modelId="{0408F2CD-B25E-0C45-AFFB-58F1708B5E93}" type="presParOf" srcId="{469B0044-84A3-3E49-BE0D-E767B1185434}" destId="{7B82AC56-9034-A247-BA42-9A8FFB4863FA}" srcOrd="0" destOrd="0" presId="urn:microsoft.com/office/officeart/2008/layout/LinedList"/>
    <dgm:cxn modelId="{04E6B5FA-9257-AF46-9CBB-30CAA946260A}" type="presParOf" srcId="{469B0044-84A3-3E49-BE0D-E767B1185434}" destId="{3015715F-4052-E34B-A53E-074D60BAE9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C4F5C1-8E3D-40D7-A641-A3A2F2FB1BDF}">
      <dgm:prSet phldrT="[Texto]"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Instrução e treinamento dos colaboradores sobre etiqueta respiratória e de higiene e de prevenção, incentivando a lavagem das mãos a cada 2 horas, com água e sabão, por no mínimo 20 segundos, bem como orientando para não cumprimentar pessoas com apertos de mão, abraços, beijos ou outro tipo de contato físico; </a:t>
          </a:r>
          <a:endParaRPr lang="pt-BR" sz="1400" b="0" i="0" dirty="0">
            <a:latin typeface="DINPro" panose="02000503030000020004" pitchFamily="2" charset="0"/>
          </a:endParaRPr>
        </a:p>
      </dgm:t>
    </dgm:pt>
    <dgm:pt modelId="{45402AF6-FC22-4E39-BDC9-C4E66A8A2381}" type="parTrans" cxnId="{6DD0CB8D-4FD3-4BC7-BBF4-8FF06969FA3F}">
      <dgm:prSet/>
      <dgm:spPr/>
      <dgm:t>
        <a:bodyPr/>
        <a:lstStyle/>
        <a:p>
          <a:endParaRPr lang="pt-BR"/>
        </a:p>
      </dgm:t>
    </dgm:pt>
    <dgm:pt modelId="{79CFD3FC-AE06-4F78-BA00-BF8A67A367A3}" type="sibTrans" cxnId="{6DD0CB8D-4FD3-4BC7-BBF4-8FF06969FA3F}">
      <dgm:prSet/>
      <dgm:spPr/>
      <dgm:t>
        <a:bodyPr/>
        <a:lstStyle/>
        <a:p>
          <a:endParaRPr lang="pt-BR"/>
        </a:p>
      </dgm:t>
    </dgm:pt>
    <dgm:pt modelId="{B5191003-FE17-0948-8A8B-8832AFA52FC9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Recomendar aos colaboradores que não retornem às suas casas com o uniforme utilizado durante a prestação do serviço; </a:t>
          </a:r>
        </a:p>
      </dgm:t>
    </dgm:pt>
    <dgm:pt modelId="{7C13E95D-FF52-DA4A-9B18-988E3AE88D4D}" type="parTrans" cxnId="{982BA33D-1F79-8E48-84D9-02840FDA4D9E}">
      <dgm:prSet/>
      <dgm:spPr/>
      <dgm:t>
        <a:bodyPr/>
        <a:lstStyle/>
        <a:p>
          <a:endParaRPr lang="pt-BR"/>
        </a:p>
      </dgm:t>
    </dgm:pt>
    <dgm:pt modelId="{348872E5-1866-F64F-B84F-288EDBABECE0}" type="sibTrans" cxnId="{982BA33D-1F79-8E48-84D9-02840FDA4D9E}">
      <dgm:prSet/>
      <dgm:spPr/>
      <dgm:t>
        <a:bodyPr/>
        <a:lstStyle/>
        <a:p>
          <a:endParaRPr lang="pt-BR"/>
        </a:p>
      </dgm:t>
    </dgm:pt>
    <dgm:pt modelId="{4A8073D4-5275-5B4F-8C34-64E04E1819DA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Em refeitórios, dar preferência à utilização de talheres e copos descartáveis e, na impossibilidade, utilizar talheres higienizados e individualizados (sem contato); e substituir os sistemas de autosserviço de buffet, utilizando porções individualizadas ou disponibilizando funcionário(</a:t>
          </a:r>
          <a:r>
            <a:rPr lang="pt-BR" sz="1400" b="0" i="0" dirty="0" err="1">
              <a:solidFill>
                <a:schemeClr val="bg1"/>
              </a:solidFill>
              <a:latin typeface="DINPro" panose="02000503030000020004" pitchFamily="2" charset="0"/>
            </a:rPr>
            <a:t>s</a:t>
          </a:r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) específico(</a:t>
          </a:r>
          <a:r>
            <a:rPr lang="pt-BR" sz="1400" b="0" i="0" dirty="0" err="1">
              <a:solidFill>
                <a:schemeClr val="bg1"/>
              </a:solidFill>
              <a:latin typeface="DINPro" panose="02000503030000020004" pitchFamily="2" charset="0"/>
            </a:rPr>
            <a:t>s</a:t>
          </a:r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) para servir todos os pratos; </a:t>
          </a:r>
        </a:p>
      </dgm:t>
    </dgm:pt>
    <dgm:pt modelId="{D0355D29-81E1-BC4F-B602-7FA70F476CB9}" type="parTrans" cxnId="{F36FBC90-FCE7-DC44-A11A-77DDB93816DA}">
      <dgm:prSet/>
      <dgm:spPr/>
      <dgm:t>
        <a:bodyPr/>
        <a:lstStyle/>
        <a:p>
          <a:endParaRPr lang="pt-BR"/>
        </a:p>
      </dgm:t>
    </dgm:pt>
    <dgm:pt modelId="{894D505D-708B-B04E-9135-B68B7FABA320}" type="sibTrans" cxnId="{F36FBC90-FCE7-DC44-A11A-77DDB93816DA}">
      <dgm:prSet/>
      <dgm:spPr/>
      <dgm:t>
        <a:bodyPr/>
        <a:lstStyle/>
        <a:p>
          <a:endParaRPr lang="pt-BR"/>
        </a:p>
      </dgm:t>
    </dgm:pt>
    <dgm:pt modelId="{0B6A84B3-E7ED-8849-9A5C-B4F8F4E666B4}">
      <dgm:prSet custT="1"/>
      <dgm:spPr/>
      <dgm:t>
        <a:bodyPr anchor="ctr"/>
        <a:lstStyle/>
        <a:p>
          <a:r>
            <a:rPr lang="pt-BR" sz="1400" b="0" i="0" dirty="0">
              <a:solidFill>
                <a:schemeClr val="bg1"/>
              </a:solidFill>
              <a:latin typeface="DINPro" panose="02000503030000020004" pitchFamily="2" charset="0"/>
            </a:rPr>
            <a:t>Eliminar bebedouros de jato inclinado e disponibilizar alternativas (dispensadores de água e copos plásticos descartáveis e/ou copos de uso individual, desde que constantemente higienizados).</a:t>
          </a:r>
        </a:p>
      </dgm:t>
    </dgm:pt>
    <dgm:pt modelId="{5F3F514B-8EA9-5A44-A78F-E9002B35BCC0}" type="parTrans" cxnId="{AD328DE5-36E1-9C45-894C-42E1D04E74B8}">
      <dgm:prSet/>
      <dgm:spPr/>
      <dgm:t>
        <a:bodyPr/>
        <a:lstStyle/>
        <a:p>
          <a:endParaRPr lang="pt-BR"/>
        </a:p>
      </dgm:t>
    </dgm:pt>
    <dgm:pt modelId="{3712DCED-EAF4-5F42-8164-246B3D27697F}" type="sibTrans" cxnId="{AD328DE5-36E1-9C45-894C-42E1D04E74B8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C34B64-FAA5-4DB3-B2BE-E73F34E68EA6}" type="pres">
      <dgm:prSet presAssocID="{76C4F5C1-8E3D-40D7-A641-A3A2F2FB1BDF}" presName="thickLine" presStyleLbl="alignNode1" presStyleIdx="0" presStyleCnt="4"/>
      <dgm:spPr/>
    </dgm:pt>
    <dgm:pt modelId="{E1EE943E-69ED-43BB-8426-F1B0CB5DDCE8}" type="pres">
      <dgm:prSet presAssocID="{76C4F5C1-8E3D-40D7-A641-A3A2F2FB1BDF}" presName="horz1" presStyleCnt="0"/>
      <dgm:spPr/>
    </dgm:pt>
    <dgm:pt modelId="{708FACDA-4A60-4BD2-A3DE-84DD453BC563}" type="pres">
      <dgm:prSet presAssocID="{76C4F5C1-8E3D-40D7-A641-A3A2F2FB1BDF}" presName="tx1" presStyleLbl="revTx" presStyleIdx="0" presStyleCnt="4" custScaleX="121026" custScaleY="47011"/>
      <dgm:spPr/>
      <dgm:t>
        <a:bodyPr/>
        <a:lstStyle/>
        <a:p>
          <a:endParaRPr lang="pt-BR"/>
        </a:p>
      </dgm:t>
    </dgm:pt>
    <dgm:pt modelId="{F163F343-16E0-4831-B076-80358E41A959}" type="pres">
      <dgm:prSet presAssocID="{76C4F5C1-8E3D-40D7-A641-A3A2F2FB1BDF}" presName="vert1" presStyleCnt="0"/>
      <dgm:spPr/>
    </dgm:pt>
    <dgm:pt modelId="{E76B3745-D50F-D544-9A3F-09EC505A1D00}" type="pres">
      <dgm:prSet presAssocID="{B5191003-FE17-0948-8A8B-8832AFA52FC9}" presName="thickLine" presStyleLbl="alignNode1" presStyleIdx="1" presStyleCnt="4"/>
      <dgm:spPr/>
    </dgm:pt>
    <dgm:pt modelId="{333F581C-B2CC-7342-9DF1-B0DD986BEFD3}" type="pres">
      <dgm:prSet presAssocID="{B5191003-FE17-0948-8A8B-8832AFA52FC9}" presName="horz1" presStyleCnt="0"/>
      <dgm:spPr/>
    </dgm:pt>
    <dgm:pt modelId="{9B1CF3D7-6F12-6542-AE34-06EA0F64C870}" type="pres">
      <dgm:prSet presAssocID="{B5191003-FE17-0948-8A8B-8832AFA52FC9}" presName="tx1" presStyleLbl="revTx" presStyleIdx="1" presStyleCnt="4" custScaleX="131101" custScaleY="20740"/>
      <dgm:spPr/>
      <dgm:t>
        <a:bodyPr/>
        <a:lstStyle/>
        <a:p>
          <a:endParaRPr lang="pt-BR"/>
        </a:p>
      </dgm:t>
    </dgm:pt>
    <dgm:pt modelId="{E21228BD-641F-6A47-B6C2-A12774FD62E8}" type="pres">
      <dgm:prSet presAssocID="{B5191003-FE17-0948-8A8B-8832AFA52FC9}" presName="vert1" presStyleCnt="0"/>
      <dgm:spPr/>
    </dgm:pt>
    <dgm:pt modelId="{9A556795-FAA2-E945-8026-7E17EBA46309}" type="pres">
      <dgm:prSet presAssocID="{4A8073D4-5275-5B4F-8C34-64E04E1819DA}" presName="thickLine" presStyleLbl="alignNode1" presStyleIdx="2" presStyleCnt="4"/>
      <dgm:spPr/>
    </dgm:pt>
    <dgm:pt modelId="{0EDBC1A0-2CF7-8B4B-869E-610B092D5F62}" type="pres">
      <dgm:prSet presAssocID="{4A8073D4-5275-5B4F-8C34-64E04E1819DA}" presName="horz1" presStyleCnt="0"/>
      <dgm:spPr/>
    </dgm:pt>
    <dgm:pt modelId="{D511E13F-6A0E-3345-911A-38087D3938A4}" type="pres">
      <dgm:prSet presAssocID="{4A8073D4-5275-5B4F-8C34-64E04E1819DA}" presName="tx1" presStyleLbl="revTx" presStyleIdx="2" presStyleCnt="4" custScaleX="116916" custScaleY="49922"/>
      <dgm:spPr/>
      <dgm:t>
        <a:bodyPr/>
        <a:lstStyle/>
        <a:p>
          <a:endParaRPr lang="pt-BR"/>
        </a:p>
      </dgm:t>
    </dgm:pt>
    <dgm:pt modelId="{34DC5458-F7AA-8A4A-A308-C4041666C0FE}" type="pres">
      <dgm:prSet presAssocID="{4A8073D4-5275-5B4F-8C34-64E04E1819DA}" presName="vert1" presStyleCnt="0"/>
      <dgm:spPr/>
    </dgm:pt>
    <dgm:pt modelId="{1798470F-20CE-4941-B4D4-9C0179D6CD9D}" type="pres">
      <dgm:prSet presAssocID="{0B6A84B3-E7ED-8849-9A5C-B4F8F4E666B4}" presName="thickLine" presStyleLbl="alignNode1" presStyleIdx="3" presStyleCnt="4"/>
      <dgm:spPr/>
    </dgm:pt>
    <dgm:pt modelId="{7F72CE52-7E8B-884B-8BD0-F75CA6E5D3DB}" type="pres">
      <dgm:prSet presAssocID="{0B6A84B3-E7ED-8849-9A5C-B4F8F4E666B4}" presName="horz1" presStyleCnt="0"/>
      <dgm:spPr/>
    </dgm:pt>
    <dgm:pt modelId="{4936DABD-8DE2-6F40-85E0-87EDDC0F7AAF}" type="pres">
      <dgm:prSet presAssocID="{0B6A84B3-E7ED-8849-9A5C-B4F8F4E666B4}" presName="tx1" presStyleLbl="revTx" presStyleIdx="3" presStyleCnt="4" custScaleX="127389" custScaleY="35680"/>
      <dgm:spPr/>
      <dgm:t>
        <a:bodyPr/>
        <a:lstStyle/>
        <a:p>
          <a:endParaRPr lang="pt-BR"/>
        </a:p>
      </dgm:t>
    </dgm:pt>
    <dgm:pt modelId="{E259BEE7-B81A-654F-9405-F74956ABB680}" type="pres">
      <dgm:prSet presAssocID="{0B6A84B3-E7ED-8849-9A5C-B4F8F4E666B4}" presName="vert1" presStyleCnt="0"/>
      <dgm:spPr/>
    </dgm:pt>
  </dgm:ptLst>
  <dgm:cxnLst>
    <dgm:cxn modelId="{AD328DE5-36E1-9C45-894C-42E1D04E74B8}" srcId="{CCFF968B-A5DB-42DB-955F-3AA560A2DE42}" destId="{0B6A84B3-E7ED-8849-9A5C-B4F8F4E666B4}" srcOrd="3" destOrd="0" parTransId="{5F3F514B-8EA9-5A44-A78F-E9002B35BCC0}" sibTransId="{3712DCED-EAF4-5F42-8164-246B3D27697F}"/>
    <dgm:cxn modelId="{1ABCF55C-3A9D-4F93-B94B-A457D134CF7F}" type="presOf" srcId="{CCFF968B-A5DB-42DB-955F-3AA560A2DE42}" destId="{34C815D1-D4CB-4D8D-A50F-D58F27039FDE}" srcOrd="0" destOrd="0" presId="urn:microsoft.com/office/officeart/2008/layout/LinedList"/>
    <dgm:cxn modelId="{982BA33D-1F79-8E48-84D9-02840FDA4D9E}" srcId="{CCFF968B-A5DB-42DB-955F-3AA560A2DE42}" destId="{B5191003-FE17-0948-8A8B-8832AFA52FC9}" srcOrd="1" destOrd="0" parTransId="{7C13E95D-FF52-DA4A-9B18-988E3AE88D4D}" sibTransId="{348872E5-1866-F64F-B84F-288EDBABECE0}"/>
    <dgm:cxn modelId="{830D15CF-8898-4C1E-B436-DDE2A0FFEE14}" type="presOf" srcId="{76C4F5C1-8E3D-40D7-A641-A3A2F2FB1BDF}" destId="{708FACDA-4A60-4BD2-A3DE-84DD453BC563}" srcOrd="0" destOrd="0" presId="urn:microsoft.com/office/officeart/2008/layout/LinedList"/>
    <dgm:cxn modelId="{BED021E0-9402-9347-A5A6-58ECBE0D39F9}" type="presOf" srcId="{B5191003-FE17-0948-8A8B-8832AFA52FC9}" destId="{9B1CF3D7-6F12-6542-AE34-06EA0F64C870}" srcOrd="0" destOrd="0" presId="urn:microsoft.com/office/officeart/2008/layout/LinedList"/>
    <dgm:cxn modelId="{F36FBC90-FCE7-DC44-A11A-77DDB93816DA}" srcId="{CCFF968B-A5DB-42DB-955F-3AA560A2DE42}" destId="{4A8073D4-5275-5B4F-8C34-64E04E1819DA}" srcOrd="2" destOrd="0" parTransId="{D0355D29-81E1-BC4F-B602-7FA70F476CB9}" sibTransId="{894D505D-708B-B04E-9135-B68B7FABA320}"/>
    <dgm:cxn modelId="{BA35B3CF-5AB7-284D-911D-A158F81873A8}" type="presOf" srcId="{4A8073D4-5275-5B4F-8C34-64E04E1819DA}" destId="{D511E13F-6A0E-3345-911A-38087D3938A4}" srcOrd="0" destOrd="0" presId="urn:microsoft.com/office/officeart/2008/layout/LinedList"/>
    <dgm:cxn modelId="{6DD0CB8D-4FD3-4BC7-BBF4-8FF06969FA3F}" srcId="{CCFF968B-A5DB-42DB-955F-3AA560A2DE42}" destId="{76C4F5C1-8E3D-40D7-A641-A3A2F2FB1BDF}" srcOrd="0" destOrd="0" parTransId="{45402AF6-FC22-4E39-BDC9-C4E66A8A2381}" sibTransId="{79CFD3FC-AE06-4F78-BA00-BF8A67A367A3}"/>
    <dgm:cxn modelId="{8A620723-F196-E049-9889-65F743438CC9}" type="presOf" srcId="{0B6A84B3-E7ED-8849-9A5C-B4F8F4E666B4}" destId="{4936DABD-8DE2-6F40-85E0-87EDDC0F7AAF}" srcOrd="0" destOrd="0" presId="urn:microsoft.com/office/officeart/2008/layout/LinedList"/>
    <dgm:cxn modelId="{AAEAA8AC-330E-458A-93C0-46D3CC67A26C}" type="presParOf" srcId="{34C815D1-D4CB-4D8D-A50F-D58F27039FDE}" destId="{58C34B64-FAA5-4DB3-B2BE-E73F34E68EA6}" srcOrd="0" destOrd="0" presId="urn:microsoft.com/office/officeart/2008/layout/LinedList"/>
    <dgm:cxn modelId="{BE0DE31D-83BE-4161-9607-8888EFAC210D}" type="presParOf" srcId="{34C815D1-D4CB-4D8D-A50F-D58F27039FDE}" destId="{E1EE943E-69ED-43BB-8426-F1B0CB5DDCE8}" srcOrd="1" destOrd="0" presId="urn:microsoft.com/office/officeart/2008/layout/LinedList"/>
    <dgm:cxn modelId="{22211F92-9CED-4C31-A4D4-83CDFFA671B9}" type="presParOf" srcId="{E1EE943E-69ED-43BB-8426-F1B0CB5DDCE8}" destId="{708FACDA-4A60-4BD2-A3DE-84DD453BC563}" srcOrd="0" destOrd="0" presId="urn:microsoft.com/office/officeart/2008/layout/LinedList"/>
    <dgm:cxn modelId="{698C017D-B568-41B5-AE24-9F222557DBF0}" type="presParOf" srcId="{E1EE943E-69ED-43BB-8426-F1B0CB5DDCE8}" destId="{F163F343-16E0-4831-B076-80358E41A959}" srcOrd="1" destOrd="0" presId="urn:microsoft.com/office/officeart/2008/layout/LinedList"/>
    <dgm:cxn modelId="{219ABF30-3ABF-884E-BE22-8CDED1CA70F5}" type="presParOf" srcId="{34C815D1-D4CB-4D8D-A50F-D58F27039FDE}" destId="{E76B3745-D50F-D544-9A3F-09EC505A1D00}" srcOrd="2" destOrd="0" presId="urn:microsoft.com/office/officeart/2008/layout/LinedList"/>
    <dgm:cxn modelId="{DDD322EF-97AE-3648-A2D7-E735A35A7394}" type="presParOf" srcId="{34C815D1-D4CB-4D8D-A50F-D58F27039FDE}" destId="{333F581C-B2CC-7342-9DF1-B0DD986BEFD3}" srcOrd="3" destOrd="0" presId="urn:microsoft.com/office/officeart/2008/layout/LinedList"/>
    <dgm:cxn modelId="{BFE5AD65-14E5-2C43-86CA-C3BBC1305BB5}" type="presParOf" srcId="{333F581C-B2CC-7342-9DF1-B0DD986BEFD3}" destId="{9B1CF3D7-6F12-6542-AE34-06EA0F64C870}" srcOrd="0" destOrd="0" presId="urn:microsoft.com/office/officeart/2008/layout/LinedList"/>
    <dgm:cxn modelId="{C3DD3261-15EF-D642-9F70-BE0A8FDBF243}" type="presParOf" srcId="{333F581C-B2CC-7342-9DF1-B0DD986BEFD3}" destId="{E21228BD-641F-6A47-B6C2-A12774FD62E8}" srcOrd="1" destOrd="0" presId="urn:microsoft.com/office/officeart/2008/layout/LinedList"/>
    <dgm:cxn modelId="{D12E576B-FFF0-BB49-BC70-2D29C37E4AE3}" type="presParOf" srcId="{34C815D1-D4CB-4D8D-A50F-D58F27039FDE}" destId="{9A556795-FAA2-E945-8026-7E17EBA46309}" srcOrd="4" destOrd="0" presId="urn:microsoft.com/office/officeart/2008/layout/LinedList"/>
    <dgm:cxn modelId="{1BA02DF6-F88A-BE42-90D1-D108DA4E0DBF}" type="presParOf" srcId="{34C815D1-D4CB-4D8D-A50F-D58F27039FDE}" destId="{0EDBC1A0-2CF7-8B4B-869E-610B092D5F62}" srcOrd="5" destOrd="0" presId="urn:microsoft.com/office/officeart/2008/layout/LinedList"/>
    <dgm:cxn modelId="{821B5EC0-E28B-5940-A2EC-824FCDC18405}" type="presParOf" srcId="{0EDBC1A0-2CF7-8B4B-869E-610B092D5F62}" destId="{D511E13F-6A0E-3345-911A-38087D3938A4}" srcOrd="0" destOrd="0" presId="urn:microsoft.com/office/officeart/2008/layout/LinedList"/>
    <dgm:cxn modelId="{3572A10F-61C4-C84F-9FE3-C417307CC78B}" type="presParOf" srcId="{0EDBC1A0-2CF7-8B4B-869E-610B092D5F62}" destId="{34DC5458-F7AA-8A4A-A308-C4041666C0FE}" srcOrd="1" destOrd="0" presId="urn:microsoft.com/office/officeart/2008/layout/LinedList"/>
    <dgm:cxn modelId="{CCEC3721-82BF-EC4E-A06D-1B1808F86317}" type="presParOf" srcId="{34C815D1-D4CB-4D8D-A50F-D58F27039FDE}" destId="{1798470F-20CE-4941-B4D4-9C0179D6CD9D}" srcOrd="6" destOrd="0" presId="urn:microsoft.com/office/officeart/2008/layout/LinedList"/>
    <dgm:cxn modelId="{A5E6BF84-733B-814C-9A27-B91FB4E07310}" type="presParOf" srcId="{34C815D1-D4CB-4D8D-A50F-D58F27039FDE}" destId="{7F72CE52-7E8B-884B-8BD0-F75CA6E5D3DB}" srcOrd="7" destOrd="0" presId="urn:microsoft.com/office/officeart/2008/layout/LinedList"/>
    <dgm:cxn modelId="{83610EB6-9B38-F149-8237-7CF85CE8A06C}" type="presParOf" srcId="{7F72CE52-7E8B-884B-8BD0-F75CA6E5D3DB}" destId="{4936DABD-8DE2-6F40-85E0-87EDDC0F7AAF}" srcOrd="0" destOrd="0" presId="urn:microsoft.com/office/officeart/2008/layout/LinedList"/>
    <dgm:cxn modelId="{3C8D726A-2CB4-1741-8990-BCD7196A00B7}" type="presParOf" srcId="{7F72CE52-7E8B-884B-8BD0-F75CA6E5D3DB}" destId="{E259BEE7-B81A-654F-9405-F74956ABB6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2276C2-DA65-D54D-A336-8E788A677E6A}">
      <dgm:prSet custT="1"/>
      <dgm:spPr/>
      <dgm:t>
        <a:bodyPr anchor="ctr"/>
        <a:lstStyle/>
        <a:p>
          <a:r>
            <a:rPr lang="pt-BR" sz="1800" b="0" i="0" dirty="0">
              <a:solidFill>
                <a:schemeClr val="bg1"/>
              </a:solidFill>
              <a:latin typeface="DINPro" panose="02000503030000020004" pitchFamily="2" charset="0"/>
            </a:rPr>
            <a:t>Colaboradores do grupo de risco podem solicitar ao empregador que permaneçam em casa, em regime de </a:t>
          </a:r>
          <a:r>
            <a:rPr lang="pt-BR" sz="1800" b="0" i="0" dirty="0" err="1">
              <a:solidFill>
                <a:schemeClr val="bg1"/>
              </a:solidFill>
              <a:latin typeface="DINPro" panose="02000503030000020004" pitchFamily="2" charset="0"/>
            </a:rPr>
            <a:t>teletrabalho</a:t>
          </a:r>
          <a:r>
            <a:rPr lang="pt-BR" sz="1800" b="0" i="0" dirty="0">
              <a:solidFill>
                <a:schemeClr val="bg1"/>
              </a:solidFill>
              <a:latin typeface="DINPro" panose="02000503030000020004" pitchFamily="2" charset="0"/>
            </a:rPr>
            <a:t>, se possível; </a:t>
          </a:r>
        </a:p>
      </dgm:t>
    </dgm:pt>
    <dgm:pt modelId="{C13C59CD-B278-EC49-8A0F-D004A829B9A1}" type="parTrans" cxnId="{02697B80-541B-C64B-9A28-BF3732BEF472}">
      <dgm:prSet/>
      <dgm:spPr/>
      <dgm:t>
        <a:bodyPr/>
        <a:lstStyle/>
        <a:p>
          <a:endParaRPr lang="pt-BR" sz="1400"/>
        </a:p>
      </dgm:t>
    </dgm:pt>
    <dgm:pt modelId="{90D04669-06A7-6F4E-A411-95BFF98794A4}" type="sibTrans" cxnId="{02697B80-541B-C64B-9A28-BF3732BEF472}">
      <dgm:prSet/>
      <dgm:spPr/>
      <dgm:t>
        <a:bodyPr/>
        <a:lstStyle/>
        <a:p>
          <a:endParaRPr lang="pt-BR" sz="1400"/>
        </a:p>
      </dgm:t>
    </dgm:pt>
    <dgm:pt modelId="{8EEBADE1-BB75-C14B-BD8C-059DFA1ED1E3}">
      <dgm:prSet custT="1"/>
      <dgm:spPr/>
      <dgm:t>
        <a:bodyPr anchor="ctr"/>
        <a:lstStyle/>
        <a:p>
          <a:r>
            <a:rPr lang="pt-BR" sz="1800" b="0" i="0" dirty="0">
              <a:solidFill>
                <a:schemeClr val="bg1"/>
              </a:solidFill>
              <a:latin typeface="DINPro" panose="02000503030000020004" pitchFamily="2" charset="0"/>
            </a:rPr>
            <a:t>Quando a permanência do colaborador do grupo de risco em casa não for possível, deve-se assegurar que suas atividades sejam realizadas em ambiente com menor exposição de risco de contaminação; </a:t>
          </a:r>
        </a:p>
      </dgm:t>
    </dgm:pt>
    <dgm:pt modelId="{0C2AFCFE-6329-404D-8152-1C0C00C877E0}" type="parTrans" cxnId="{387DC716-B28F-8B47-B79D-32EACEEAA448}">
      <dgm:prSet/>
      <dgm:spPr/>
      <dgm:t>
        <a:bodyPr/>
        <a:lstStyle/>
        <a:p>
          <a:endParaRPr lang="pt-BR" sz="1400"/>
        </a:p>
      </dgm:t>
    </dgm:pt>
    <dgm:pt modelId="{B8D1BEFB-AF7A-E840-9348-7E5ABD26FD61}" type="sibTrans" cxnId="{387DC716-B28F-8B47-B79D-32EACEEAA448}">
      <dgm:prSet/>
      <dgm:spPr/>
      <dgm:t>
        <a:bodyPr/>
        <a:lstStyle/>
        <a:p>
          <a:endParaRPr lang="pt-BR" sz="1400"/>
        </a:p>
      </dgm:t>
    </dgm:pt>
    <dgm:pt modelId="{2ED07FE5-F2D9-7047-8935-714F94709402}">
      <dgm:prSet custT="1"/>
      <dgm:spPr/>
      <dgm:t>
        <a:bodyPr anchor="ctr"/>
        <a:lstStyle/>
        <a:p>
          <a:r>
            <a:rPr lang="pt-BR" sz="1800" b="0" i="0" dirty="0">
              <a:solidFill>
                <a:schemeClr val="bg1"/>
              </a:solidFill>
              <a:latin typeface="DINPro" panose="02000503030000020004" pitchFamily="2" charset="0"/>
            </a:rPr>
            <a:t>Caso um colaborador resida com pessoa do grupo de risco, fica a critério do empregador o seu afastamento para regime de </a:t>
          </a:r>
          <a:r>
            <a:rPr lang="pt-BR" sz="1800" b="0" i="0" dirty="0" err="1">
              <a:solidFill>
                <a:schemeClr val="bg1"/>
              </a:solidFill>
              <a:latin typeface="DINPro" panose="02000503030000020004" pitchFamily="2" charset="0"/>
            </a:rPr>
            <a:t>teletrabalho</a:t>
          </a:r>
          <a:r>
            <a:rPr lang="pt-BR" sz="1800" b="0" i="0" dirty="0">
              <a:solidFill>
                <a:schemeClr val="bg1"/>
              </a:solidFill>
              <a:latin typeface="DINPro" panose="02000503030000020004" pitchFamily="2" charset="0"/>
            </a:rPr>
            <a:t>, quando possível.</a:t>
          </a:r>
        </a:p>
      </dgm:t>
    </dgm:pt>
    <dgm:pt modelId="{FCB6B697-4D7A-204E-ABFD-29A46D150325}" type="parTrans" cxnId="{298DDC2E-7CD1-6E48-BEF9-76EFADEBD28F}">
      <dgm:prSet/>
      <dgm:spPr/>
      <dgm:t>
        <a:bodyPr/>
        <a:lstStyle/>
        <a:p>
          <a:endParaRPr lang="pt-BR" sz="1400"/>
        </a:p>
      </dgm:t>
    </dgm:pt>
    <dgm:pt modelId="{DFC7F407-D699-684F-9A5D-FC8AAAA9D9FA}" type="sibTrans" cxnId="{298DDC2E-7CD1-6E48-BEF9-76EFADEBD28F}">
      <dgm:prSet/>
      <dgm:spPr/>
      <dgm:t>
        <a:bodyPr/>
        <a:lstStyle/>
        <a:p>
          <a:endParaRPr lang="pt-BR" sz="1400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D581C66-6614-E746-B1ED-C123DD8B6CC7}" type="pres">
      <dgm:prSet presAssocID="{7B2276C2-DA65-D54D-A336-8E788A677E6A}" presName="thickLine" presStyleLbl="alignNode1" presStyleIdx="0" presStyleCnt="3"/>
      <dgm:spPr/>
    </dgm:pt>
    <dgm:pt modelId="{B7216F17-2406-7644-8E74-03DBA2365176}" type="pres">
      <dgm:prSet presAssocID="{7B2276C2-DA65-D54D-A336-8E788A677E6A}" presName="horz1" presStyleCnt="0"/>
      <dgm:spPr/>
    </dgm:pt>
    <dgm:pt modelId="{A9061AA3-849F-6648-A463-243941C32C29}" type="pres">
      <dgm:prSet presAssocID="{7B2276C2-DA65-D54D-A336-8E788A677E6A}" presName="tx1" presStyleLbl="revTx" presStyleIdx="0" presStyleCnt="3" custScaleX="79782" custLinFactNeighborX="9457" custLinFactNeighborY="-652"/>
      <dgm:spPr/>
      <dgm:t>
        <a:bodyPr/>
        <a:lstStyle/>
        <a:p>
          <a:endParaRPr lang="pt-BR"/>
        </a:p>
      </dgm:t>
    </dgm:pt>
    <dgm:pt modelId="{F5DBA04D-20AB-7D4B-BCBA-FC0E78E35C7F}" type="pres">
      <dgm:prSet presAssocID="{7B2276C2-DA65-D54D-A336-8E788A677E6A}" presName="vert1" presStyleCnt="0"/>
      <dgm:spPr/>
    </dgm:pt>
    <dgm:pt modelId="{C8407FE3-3DAB-DE44-AD39-56E6C2BFB29F}" type="pres">
      <dgm:prSet presAssocID="{8EEBADE1-BB75-C14B-BD8C-059DFA1ED1E3}" presName="thickLine" presStyleLbl="alignNode1" presStyleIdx="1" presStyleCnt="3"/>
      <dgm:spPr/>
    </dgm:pt>
    <dgm:pt modelId="{2FF089BF-791E-7F4B-8935-749DA855632C}" type="pres">
      <dgm:prSet presAssocID="{8EEBADE1-BB75-C14B-BD8C-059DFA1ED1E3}" presName="horz1" presStyleCnt="0"/>
      <dgm:spPr/>
    </dgm:pt>
    <dgm:pt modelId="{8E0700E7-55DF-5846-8138-82919A63E493}" type="pres">
      <dgm:prSet presAssocID="{8EEBADE1-BB75-C14B-BD8C-059DFA1ED1E3}" presName="tx1" presStyleLbl="revTx" presStyleIdx="1" presStyleCnt="3" custScaleX="79782" custLinFactNeighborX="9457" custLinFactNeighborY="-1012"/>
      <dgm:spPr/>
      <dgm:t>
        <a:bodyPr/>
        <a:lstStyle/>
        <a:p>
          <a:endParaRPr lang="pt-BR"/>
        </a:p>
      </dgm:t>
    </dgm:pt>
    <dgm:pt modelId="{7083824F-C496-4A45-A717-07BDFDB7A820}" type="pres">
      <dgm:prSet presAssocID="{8EEBADE1-BB75-C14B-BD8C-059DFA1ED1E3}" presName="vert1" presStyleCnt="0"/>
      <dgm:spPr/>
    </dgm:pt>
    <dgm:pt modelId="{2F5AB3B5-9F92-044C-9C46-C9AC7EE8F168}" type="pres">
      <dgm:prSet presAssocID="{2ED07FE5-F2D9-7047-8935-714F94709402}" presName="thickLine" presStyleLbl="alignNode1" presStyleIdx="2" presStyleCnt="3"/>
      <dgm:spPr/>
    </dgm:pt>
    <dgm:pt modelId="{8F49D5C7-3F3C-2845-BF36-22003690B46A}" type="pres">
      <dgm:prSet presAssocID="{2ED07FE5-F2D9-7047-8935-714F94709402}" presName="horz1" presStyleCnt="0"/>
      <dgm:spPr/>
    </dgm:pt>
    <dgm:pt modelId="{2567A5C2-D9D2-B24D-A7DB-38C16F90F009}" type="pres">
      <dgm:prSet presAssocID="{2ED07FE5-F2D9-7047-8935-714F94709402}" presName="tx1" presStyleLbl="revTx" presStyleIdx="2" presStyleCnt="3" custScaleX="79782" custLinFactNeighborX="9457" custLinFactNeighborY="-1012"/>
      <dgm:spPr/>
      <dgm:t>
        <a:bodyPr/>
        <a:lstStyle/>
        <a:p>
          <a:endParaRPr lang="pt-BR"/>
        </a:p>
      </dgm:t>
    </dgm:pt>
    <dgm:pt modelId="{7486927D-B24F-BD4F-976D-D2C241C52716}" type="pres">
      <dgm:prSet presAssocID="{2ED07FE5-F2D9-7047-8935-714F94709402}" presName="vert1" presStyleCnt="0"/>
      <dgm:spPr/>
    </dgm:pt>
  </dgm:ptLst>
  <dgm:cxnLst>
    <dgm:cxn modelId="{4017D06A-4092-E64A-904C-9FAB1D7E8320}" type="presOf" srcId="{8EEBADE1-BB75-C14B-BD8C-059DFA1ED1E3}" destId="{8E0700E7-55DF-5846-8138-82919A63E493}" srcOrd="0" destOrd="0" presId="urn:microsoft.com/office/officeart/2008/layout/LinedList"/>
    <dgm:cxn modelId="{5F2AD31D-1732-4AE4-8EAD-76A4B6DAD1DD}" type="presOf" srcId="{CCFF968B-A5DB-42DB-955F-3AA560A2DE42}" destId="{34C815D1-D4CB-4D8D-A50F-D58F27039FDE}" srcOrd="0" destOrd="0" presId="urn:microsoft.com/office/officeart/2008/layout/LinedList"/>
    <dgm:cxn modelId="{AE61CCDB-290F-7545-A2F6-801ABDA94CB1}" type="presOf" srcId="{2ED07FE5-F2D9-7047-8935-714F94709402}" destId="{2567A5C2-D9D2-B24D-A7DB-38C16F90F009}" srcOrd="0" destOrd="0" presId="urn:microsoft.com/office/officeart/2008/layout/LinedList"/>
    <dgm:cxn modelId="{298DDC2E-7CD1-6E48-BEF9-76EFADEBD28F}" srcId="{CCFF968B-A5DB-42DB-955F-3AA560A2DE42}" destId="{2ED07FE5-F2D9-7047-8935-714F94709402}" srcOrd="2" destOrd="0" parTransId="{FCB6B697-4D7A-204E-ABFD-29A46D150325}" sibTransId="{DFC7F407-D699-684F-9A5D-FC8AAAA9D9FA}"/>
    <dgm:cxn modelId="{CE494202-0C78-9243-A004-103E736C4194}" type="presOf" srcId="{7B2276C2-DA65-D54D-A336-8E788A677E6A}" destId="{A9061AA3-849F-6648-A463-243941C32C29}" srcOrd="0" destOrd="0" presId="urn:microsoft.com/office/officeart/2008/layout/LinedList"/>
    <dgm:cxn modelId="{387DC716-B28F-8B47-B79D-32EACEEAA448}" srcId="{CCFF968B-A5DB-42DB-955F-3AA560A2DE42}" destId="{8EEBADE1-BB75-C14B-BD8C-059DFA1ED1E3}" srcOrd="1" destOrd="0" parTransId="{0C2AFCFE-6329-404D-8152-1C0C00C877E0}" sibTransId="{B8D1BEFB-AF7A-E840-9348-7E5ABD26FD61}"/>
    <dgm:cxn modelId="{02697B80-541B-C64B-9A28-BF3732BEF472}" srcId="{CCFF968B-A5DB-42DB-955F-3AA560A2DE42}" destId="{7B2276C2-DA65-D54D-A336-8E788A677E6A}" srcOrd="0" destOrd="0" parTransId="{C13C59CD-B278-EC49-8A0F-D004A829B9A1}" sibTransId="{90D04669-06A7-6F4E-A411-95BFF98794A4}"/>
    <dgm:cxn modelId="{3BE31C98-A2F8-7D46-AC82-B2A55828C027}" type="presParOf" srcId="{34C815D1-D4CB-4D8D-A50F-D58F27039FDE}" destId="{8D581C66-6614-E746-B1ED-C123DD8B6CC7}" srcOrd="0" destOrd="0" presId="urn:microsoft.com/office/officeart/2008/layout/LinedList"/>
    <dgm:cxn modelId="{F9B2A188-D83E-A544-B3F6-040A624A9621}" type="presParOf" srcId="{34C815D1-D4CB-4D8D-A50F-D58F27039FDE}" destId="{B7216F17-2406-7644-8E74-03DBA2365176}" srcOrd="1" destOrd="0" presId="urn:microsoft.com/office/officeart/2008/layout/LinedList"/>
    <dgm:cxn modelId="{BD55B5F3-E58D-9E40-9337-4C5B7002931C}" type="presParOf" srcId="{B7216F17-2406-7644-8E74-03DBA2365176}" destId="{A9061AA3-849F-6648-A463-243941C32C29}" srcOrd="0" destOrd="0" presId="urn:microsoft.com/office/officeart/2008/layout/LinedList"/>
    <dgm:cxn modelId="{6BECC2A3-08A8-A743-A11D-ED42708B8748}" type="presParOf" srcId="{B7216F17-2406-7644-8E74-03DBA2365176}" destId="{F5DBA04D-20AB-7D4B-BCBA-FC0E78E35C7F}" srcOrd="1" destOrd="0" presId="urn:microsoft.com/office/officeart/2008/layout/LinedList"/>
    <dgm:cxn modelId="{6C6F8140-1927-2943-BB25-C3789A630DB1}" type="presParOf" srcId="{34C815D1-D4CB-4D8D-A50F-D58F27039FDE}" destId="{C8407FE3-3DAB-DE44-AD39-56E6C2BFB29F}" srcOrd="2" destOrd="0" presId="urn:microsoft.com/office/officeart/2008/layout/LinedList"/>
    <dgm:cxn modelId="{DFFB1562-B915-ED4B-A69D-19741D6BB3F6}" type="presParOf" srcId="{34C815D1-D4CB-4D8D-A50F-D58F27039FDE}" destId="{2FF089BF-791E-7F4B-8935-749DA855632C}" srcOrd="3" destOrd="0" presId="urn:microsoft.com/office/officeart/2008/layout/LinedList"/>
    <dgm:cxn modelId="{E71FBD7F-664D-DF4F-BC3E-000B290DB2BB}" type="presParOf" srcId="{2FF089BF-791E-7F4B-8935-749DA855632C}" destId="{8E0700E7-55DF-5846-8138-82919A63E493}" srcOrd="0" destOrd="0" presId="urn:microsoft.com/office/officeart/2008/layout/LinedList"/>
    <dgm:cxn modelId="{F840BCF0-1BA3-D846-88D2-69F11523DC1D}" type="presParOf" srcId="{2FF089BF-791E-7F4B-8935-749DA855632C}" destId="{7083824F-C496-4A45-A717-07BDFDB7A820}" srcOrd="1" destOrd="0" presId="urn:microsoft.com/office/officeart/2008/layout/LinedList"/>
    <dgm:cxn modelId="{210836FD-3CEE-784C-BF33-089B919DD725}" type="presParOf" srcId="{34C815D1-D4CB-4D8D-A50F-D58F27039FDE}" destId="{2F5AB3B5-9F92-044C-9C46-C9AC7EE8F168}" srcOrd="4" destOrd="0" presId="urn:microsoft.com/office/officeart/2008/layout/LinedList"/>
    <dgm:cxn modelId="{EE7E4E99-C2FF-094D-8C64-E8BAEAFDB3D8}" type="presParOf" srcId="{34C815D1-D4CB-4D8D-A50F-D58F27039FDE}" destId="{8F49D5C7-3F3C-2845-BF36-22003690B46A}" srcOrd="5" destOrd="0" presId="urn:microsoft.com/office/officeart/2008/layout/LinedList"/>
    <dgm:cxn modelId="{E6EFB993-3FBA-0845-A6DC-08A756C39C96}" type="presParOf" srcId="{8F49D5C7-3F3C-2845-BF36-22003690B46A}" destId="{2567A5C2-D9D2-B24D-A7DB-38C16F90F009}" srcOrd="0" destOrd="0" presId="urn:microsoft.com/office/officeart/2008/layout/LinedList"/>
    <dgm:cxn modelId="{02902527-E40C-E348-AAF7-3C785A7DD126}" type="presParOf" srcId="{8F49D5C7-3F3C-2845-BF36-22003690B46A}" destId="{7486927D-B24F-BD4F-976D-D2C241C527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C4F5C1-8E3D-40D7-A641-A3A2F2FB1BDF}">
      <dgm:prSet phldrT="[Texto]" custT="1"/>
      <dgm:spPr/>
      <dgm:t>
        <a:bodyPr anchor="ctr"/>
        <a:lstStyle/>
        <a:p>
          <a:r>
            <a:rPr lang="pt-BR" sz="1600" b="0" i="0" dirty="0">
              <a:solidFill>
                <a:schemeClr val="bg1"/>
              </a:solidFill>
              <a:latin typeface="DINPro" panose="02000503030000020004" pitchFamily="2" charset="0"/>
            </a:rPr>
            <a:t>Manter registro atualizado do acompanhamento de todos os colaboradores afastados (quem, de que setor, data de afastamento etc.);</a:t>
          </a:r>
          <a:endParaRPr lang="pt-BR" sz="1600" b="0" i="0" dirty="0">
            <a:latin typeface="DINPro" panose="02000503030000020004" pitchFamily="2" charset="0"/>
          </a:endParaRPr>
        </a:p>
      </dgm:t>
    </dgm:pt>
    <dgm:pt modelId="{45402AF6-FC22-4E39-BDC9-C4E66A8A2381}" type="parTrans" cxnId="{6DD0CB8D-4FD3-4BC7-BBF4-8FF06969FA3F}">
      <dgm:prSet/>
      <dgm:spPr/>
      <dgm:t>
        <a:bodyPr/>
        <a:lstStyle/>
        <a:p>
          <a:endParaRPr lang="pt-BR"/>
        </a:p>
      </dgm:t>
    </dgm:pt>
    <dgm:pt modelId="{79CFD3FC-AE06-4F78-BA00-BF8A67A367A3}" type="sibTrans" cxnId="{6DD0CB8D-4FD3-4BC7-BBF4-8FF06969FA3F}">
      <dgm:prSet/>
      <dgm:spPr/>
      <dgm:t>
        <a:bodyPr/>
        <a:lstStyle/>
        <a:p>
          <a:endParaRPr lang="pt-BR"/>
        </a:p>
      </dgm:t>
    </dgm:pt>
    <dgm:pt modelId="{CB126D6F-2888-E142-8028-C7EB4F8ABEC4}">
      <dgm:prSet custT="1"/>
      <dgm:spPr/>
      <dgm:t>
        <a:bodyPr anchor="ctr"/>
        <a:lstStyle/>
        <a:p>
          <a:r>
            <a:rPr lang="pt-BR" sz="1600" b="0" i="0" dirty="0">
              <a:solidFill>
                <a:schemeClr val="bg1"/>
              </a:solidFill>
              <a:latin typeface="DINPro" panose="02000503030000020004" pitchFamily="2" charset="0"/>
            </a:rPr>
            <a:t>Notificar imediatamente os casos suspeitos de síndrome gripal e os confirmados de COVID-19 à Vigilância Epidemiológica Municipal, bem como à Vigilância em Saúde do Município de residência do trabalhador/colaborador; </a:t>
          </a:r>
        </a:p>
      </dgm:t>
    </dgm:pt>
    <dgm:pt modelId="{59A8EA44-CA48-3D43-8F5E-C01B8E282B8C}" type="parTrans" cxnId="{1F164214-C641-F845-8843-4F283168F0C1}">
      <dgm:prSet/>
      <dgm:spPr/>
      <dgm:t>
        <a:bodyPr/>
        <a:lstStyle/>
        <a:p>
          <a:endParaRPr lang="pt-BR"/>
        </a:p>
      </dgm:t>
    </dgm:pt>
    <dgm:pt modelId="{E6E8CBDF-501B-C348-953E-4E28E082D427}" type="sibTrans" cxnId="{1F164214-C641-F845-8843-4F283168F0C1}">
      <dgm:prSet/>
      <dgm:spPr/>
      <dgm:t>
        <a:bodyPr/>
        <a:lstStyle/>
        <a:p>
          <a:endParaRPr lang="pt-BR"/>
        </a:p>
      </dgm:t>
    </dgm:pt>
    <dgm:pt modelId="{9138825C-238C-764D-A35B-74E7E471AB2B}">
      <dgm:prSet custT="1"/>
      <dgm:spPr/>
      <dgm:t>
        <a:bodyPr anchor="ctr"/>
        <a:lstStyle/>
        <a:p>
          <a:r>
            <a:rPr lang="pt-BR" sz="1600" b="0" i="0" dirty="0">
              <a:solidFill>
                <a:schemeClr val="bg1"/>
              </a:solidFill>
              <a:latin typeface="DINPro" panose="02000503030000020004" pitchFamily="2" charset="0"/>
            </a:rPr>
            <a:t>Comunicar imediatamente à Vigilância Epidemiológica Municipal qualquer suspeita de surto de síndrome gripal no estabelecimento (*).</a:t>
          </a:r>
        </a:p>
      </dgm:t>
    </dgm:pt>
    <dgm:pt modelId="{3D29A0FE-FF65-8542-A5F7-FB6FDD8C5706}" type="parTrans" cxnId="{76D08084-EC83-0F45-AED4-6FFDE44705E1}">
      <dgm:prSet/>
      <dgm:spPr/>
      <dgm:t>
        <a:bodyPr/>
        <a:lstStyle/>
        <a:p>
          <a:endParaRPr lang="pt-BR"/>
        </a:p>
      </dgm:t>
    </dgm:pt>
    <dgm:pt modelId="{30F2E44A-7E99-934F-B5A8-8D2F18DD07F0}" type="sibTrans" cxnId="{76D08084-EC83-0F45-AED4-6FFDE44705E1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C34B64-FAA5-4DB3-B2BE-E73F34E68EA6}" type="pres">
      <dgm:prSet presAssocID="{76C4F5C1-8E3D-40D7-A641-A3A2F2FB1BDF}" presName="thickLine" presStyleLbl="alignNode1" presStyleIdx="0" presStyleCnt="3"/>
      <dgm:spPr/>
    </dgm:pt>
    <dgm:pt modelId="{E1EE943E-69ED-43BB-8426-F1B0CB5DDCE8}" type="pres">
      <dgm:prSet presAssocID="{76C4F5C1-8E3D-40D7-A641-A3A2F2FB1BDF}" presName="horz1" presStyleCnt="0"/>
      <dgm:spPr/>
    </dgm:pt>
    <dgm:pt modelId="{708FACDA-4A60-4BD2-A3DE-84DD453BC563}" type="pres">
      <dgm:prSet presAssocID="{76C4F5C1-8E3D-40D7-A641-A3A2F2FB1BDF}" presName="tx1" presStyleLbl="revTx" presStyleIdx="0" presStyleCnt="3" custScaleX="113839" custScaleY="41509"/>
      <dgm:spPr/>
      <dgm:t>
        <a:bodyPr/>
        <a:lstStyle/>
        <a:p>
          <a:endParaRPr lang="pt-BR"/>
        </a:p>
      </dgm:t>
    </dgm:pt>
    <dgm:pt modelId="{F163F343-16E0-4831-B076-80358E41A959}" type="pres">
      <dgm:prSet presAssocID="{76C4F5C1-8E3D-40D7-A641-A3A2F2FB1BDF}" presName="vert1" presStyleCnt="0"/>
      <dgm:spPr/>
    </dgm:pt>
    <dgm:pt modelId="{9F8EC77C-35AC-3E47-94A9-EDA0586370CE}" type="pres">
      <dgm:prSet presAssocID="{CB126D6F-2888-E142-8028-C7EB4F8ABEC4}" presName="thickLine" presStyleLbl="alignNode1" presStyleIdx="1" presStyleCnt="3"/>
      <dgm:spPr/>
    </dgm:pt>
    <dgm:pt modelId="{106851A5-70BC-D247-B4E2-02BB808D118D}" type="pres">
      <dgm:prSet presAssocID="{CB126D6F-2888-E142-8028-C7EB4F8ABEC4}" presName="horz1" presStyleCnt="0"/>
      <dgm:spPr/>
    </dgm:pt>
    <dgm:pt modelId="{F22E9F4C-CA23-5C43-A7B7-84EA161DC034}" type="pres">
      <dgm:prSet presAssocID="{CB126D6F-2888-E142-8028-C7EB4F8ABEC4}" presName="tx1" presStyleLbl="revTx" presStyleIdx="1" presStyleCnt="3" custScaleY="69259"/>
      <dgm:spPr/>
      <dgm:t>
        <a:bodyPr/>
        <a:lstStyle/>
        <a:p>
          <a:endParaRPr lang="pt-BR"/>
        </a:p>
      </dgm:t>
    </dgm:pt>
    <dgm:pt modelId="{9F3DB9ED-28DE-874C-BBF3-5E7C108903BD}" type="pres">
      <dgm:prSet presAssocID="{CB126D6F-2888-E142-8028-C7EB4F8ABEC4}" presName="vert1" presStyleCnt="0"/>
      <dgm:spPr/>
    </dgm:pt>
    <dgm:pt modelId="{A842C68B-9C67-3C44-9132-6F4F25CCD4D6}" type="pres">
      <dgm:prSet presAssocID="{9138825C-238C-764D-A35B-74E7E471AB2B}" presName="thickLine" presStyleLbl="alignNode1" presStyleIdx="2" presStyleCnt="3"/>
      <dgm:spPr/>
    </dgm:pt>
    <dgm:pt modelId="{B0C24735-26DB-9449-B004-6C816939E654}" type="pres">
      <dgm:prSet presAssocID="{9138825C-238C-764D-A35B-74E7E471AB2B}" presName="horz1" presStyleCnt="0"/>
      <dgm:spPr/>
    </dgm:pt>
    <dgm:pt modelId="{79EA06C0-DE7E-2745-9A3B-C37AA9DBE7C5}" type="pres">
      <dgm:prSet presAssocID="{9138825C-238C-764D-A35B-74E7E471AB2B}" presName="tx1" presStyleLbl="revTx" presStyleIdx="2" presStyleCnt="3" custScaleY="52425"/>
      <dgm:spPr/>
      <dgm:t>
        <a:bodyPr/>
        <a:lstStyle/>
        <a:p>
          <a:endParaRPr lang="pt-BR"/>
        </a:p>
      </dgm:t>
    </dgm:pt>
    <dgm:pt modelId="{876DCC4A-F6EC-4F40-B0D3-C1443C12C282}" type="pres">
      <dgm:prSet presAssocID="{9138825C-238C-764D-A35B-74E7E471AB2B}" presName="vert1" presStyleCnt="0"/>
      <dgm:spPr/>
    </dgm:pt>
  </dgm:ptLst>
  <dgm:cxnLst>
    <dgm:cxn modelId="{FBBCF53E-2AD9-C14F-AC27-F7BFD22523A5}" type="presOf" srcId="{9138825C-238C-764D-A35B-74E7E471AB2B}" destId="{79EA06C0-DE7E-2745-9A3B-C37AA9DBE7C5}" srcOrd="0" destOrd="0" presId="urn:microsoft.com/office/officeart/2008/layout/LinedList"/>
    <dgm:cxn modelId="{76D08084-EC83-0F45-AED4-6FFDE44705E1}" srcId="{CCFF968B-A5DB-42DB-955F-3AA560A2DE42}" destId="{9138825C-238C-764D-A35B-74E7E471AB2B}" srcOrd="2" destOrd="0" parTransId="{3D29A0FE-FF65-8542-A5F7-FB6FDD8C5706}" sibTransId="{30F2E44A-7E99-934F-B5A8-8D2F18DD07F0}"/>
    <dgm:cxn modelId="{C15EC2C0-43CF-DA47-B05D-7A0BAF7230BA}" type="presOf" srcId="{CB126D6F-2888-E142-8028-C7EB4F8ABEC4}" destId="{F22E9F4C-CA23-5C43-A7B7-84EA161DC034}" srcOrd="0" destOrd="0" presId="urn:microsoft.com/office/officeart/2008/layout/LinedList"/>
    <dgm:cxn modelId="{6DD0CB8D-4FD3-4BC7-BBF4-8FF06969FA3F}" srcId="{CCFF968B-A5DB-42DB-955F-3AA560A2DE42}" destId="{76C4F5C1-8E3D-40D7-A641-A3A2F2FB1BDF}" srcOrd="0" destOrd="0" parTransId="{45402AF6-FC22-4E39-BDC9-C4E66A8A2381}" sibTransId="{79CFD3FC-AE06-4F78-BA00-BF8A67A367A3}"/>
    <dgm:cxn modelId="{5F2AD31D-1732-4AE4-8EAD-76A4B6DAD1DD}" type="presOf" srcId="{CCFF968B-A5DB-42DB-955F-3AA560A2DE42}" destId="{34C815D1-D4CB-4D8D-A50F-D58F27039FDE}" srcOrd="0" destOrd="0" presId="urn:microsoft.com/office/officeart/2008/layout/LinedList"/>
    <dgm:cxn modelId="{1F164214-C641-F845-8843-4F283168F0C1}" srcId="{CCFF968B-A5DB-42DB-955F-3AA560A2DE42}" destId="{CB126D6F-2888-E142-8028-C7EB4F8ABEC4}" srcOrd="1" destOrd="0" parTransId="{59A8EA44-CA48-3D43-8F5E-C01B8E282B8C}" sibTransId="{E6E8CBDF-501B-C348-953E-4E28E082D427}"/>
    <dgm:cxn modelId="{8351CB16-7785-4176-AD67-0FA15CCF989C}" type="presOf" srcId="{76C4F5C1-8E3D-40D7-A641-A3A2F2FB1BDF}" destId="{708FACDA-4A60-4BD2-A3DE-84DD453BC563}" srcOrd="0" destOrd="0" presId="urn:microsoft.com/office/officeart/2008/layout/LinedList"/>
    <dgm:cxn modelId="{33559A58-8933-4878-91C8-6BED5B63DF7B}" type="presParOf" srcId="{34C815D1-D4CB-4D8D-A50F-D58F27039FDE}" destId="{58C34B64-FAA5-4DB3-B2BE-E73F34E68EA6}" srcOrd="0" destOrd="0" presId="urn:microsoft.com/office/officeart/2008/layout/LinedList"/>
    <dgm:cxn modelId="{651DE389-F0AD-417B-A67F-2AB66709FB33}" type="presParOf" srcId="{34C815D1-D4CB-4D8D-A50F-D58F27039FDE}" destId="{E1EE943E-69ED-43BB-8426-F1B0CB5DDCE8}" srcOrd="1" destOrd="0" presId="urn:microsoft.com/office/officeart/2008/layout/LinedList"/>
    <dgm:cxn modelId="{570CFD26-6A12-4F2D-826B-9669D10BB01A}" type="presParOf" srcId="{E1EE943E-69ED-43BB-8426-F1B0CB5DDCE8}" destId="{708FACDA-4A60-4BD2-A3DE-84DD453BC563}" srcOrd="0" destOrd="0" presId="urn:microsoft.com/office/officeart/2008/layout/LinedList"/>
    <dgm:cxn modelId="{EF5CEBD4-E69F-4D72-959D-82ED21ECDF86}" type="presParOf" srcId="{E1EE943E-69ED-43BB-8426-F1B0CB5DDCE8}" destId="{F163F343-16E0-4831-B076-80358E41A959}" srcOrd="1" destOrd="0" presId="urn:microsoft.com/office/officeart/2008/layout/LinedList"/>
    <dgm:cxn modelId="{76FB9F31-ABC2-5E45-81B6-321F8A982658}" type="presParOf" srcId="{34C815D1-D4CB-4D8D-A50F-D58F27039FDE}" destId="{9F8EC77C-35AC-3E47-94A9-EDA0586370CE}" srcOrd="2" destOrd="0" presId="urn:microsoft.com/office/officeart/2008/layout/LinedList"/>
    <dgm:cxn modelId="{A17CFFCC-8F5F-DB4F-946E-720CFB0A9C61}" type="presParOf" srcId="{34C815D1-D4CB-4D8D-A50F-D58F27039FDE}" destId="{106851A5-70BC-D247-B4E2-02BB808D118D}" srcOrd="3" destOrd="0" presId="urn:microsoft.com/office/officeart/2008/layout/LinedList"/>
    <dgm:cxn modelId="{C9940661-BAFC-E248-9880-D3BCE7A7BB92}" type="presParOf" srcId="{106851A5-70BC-D247-B4E2-02BB808D118D}" destId="{F22E9F4C-CA23-5C43-A7B7-84EA161DC034}" srcOrd="0" destOrd="0" presId="urn:microsoft.com/office/officeart/2008/layout/LinedList"/>
    <dgm:cxn modelId="{FC532FC3-882A-AC4D-9407-9EC0423B062B}" type="presParOf" srcId="{106851A5-70BC-D247-B4E2-02BB808D118D}" destId="{9F3DB9ED-28DE-874C-BBF3-5E7C108903BD}" srcOrd="1" destOrd="0" presId="urn:microsoft.com/office/officeart/2008/layout/LinedList"/>
    <dgm:cxn modelId="{BA4229DF-9949-6044-ACA1-1C8F1CA5FF42}" type="presParOf" srcId="{34C815D1-D4CB-4D8D-A50F-D58F27039FDE}" destId="{A842C68B-9C67-3C44-9132-6F4F25CCD4D6}" srcOrd="4" destOrd="0" presId="urn:microsoft.com/office/officeart/2008/layout/LinedList"/>
    <dgm:cxn modelId="{A61CEC07-51F8-434E-81C9-2A776F91E651}" type="presParOf" srcId="{34C815D1-D4CB-4D8D-A50F-D58F27039FDE}" destId="{B0C24735-26DB-9449-B004-6C816939E654}" srcOrd="5" destOrd="0" presId="urn:microsoft.com/office/officeart/2008/layout/LinedList"/>
    <dgm:cxn modelId="{CFEF6CD9-C0E7-5241-9E8E-41D824A8709A}" type="presParOf" srcId="{B0C24735-26DB-9449-B004-6C816939E654}" destId="{79EA06C0-DE7E-2745-9A3B-C37AA9DBE7C5}" srcOrd="0" destOrd="0" presId="urn:microsoft.com/office/officeart/2008/layout/LinedList"/>
    <dgm:cxn modelId="{34C9BA57-94F0-6B42-B776-6770277CAD35}" type="presParOf" srcId="{B0C24735-26DB-9449-B004-6C816939E654}" destId="{876DCC4A-F6EC-4F40-B0D3-C1443C12C2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FF968B-A5DB-42DB-955F-3AA560A2DE4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C4F5C1-8E3D-40D7-A641-A3A2F2FB1BDF}">
      <dgm:prSet phldrT="[Texto]" custT="1"/>
      <dgm:spPr/>
      <dgm:t>
        <a:bodyPr anchor="ctr"/>
        <a:lstStyle/>
        <a:p>
          <a:r>
            <a:rPr lang="pt-BR" sz="1600" b="0" i="0" dirty="0">
              <a:solidFill>
                <a:schemeClr val="bg1"/>
              </a:solidFill>
              <a:latin typeface="DINPro" panose="02000503030000020004" pitchFamily="2" charset="0"/>
            </a:rPr>
            <a:t>Desenvolver e comunicar planos de continuidade das atividades na ausência de colaboradores devido ao afastamento;</a:t>
          </a:r>
          <a:endParaRPr lang="pt-BR" sz="1600" b="0" i="0" dirty="0">
            <a:latin typeface="DINPro" panose="02000503030000020004" pitchFamily="2" charset="0"/>
          </a:endParaRPr>
        </a:p>
      </dgm:t>
    </dgm:pt>
    <dgm:pt modelId="{45402AF6-FC22-4E39-BDC9-C4E66A8A2381}" type="parTrans" cxnId="{6DD0CB8D-4FD3-4BC7-BBF4-8FF06969FA3F}">
      <dgm:prSet/>
      <dgm:spPr/>
      <dgm:t>
        <a:bodyPr/>
        <a:lstStyle/>
        <a:p>
          <a:endParaRPr lang="pt-BR"/>
        </a:p>
      </dgm:t>
    </dgm:pt>
    <dgm:pt modelId="{79CFD3FC-AE06-4F78-BA00-BF8A67A367A3}" type="sibTrans" cxnId="{6DD0CB8D-4FD3-4BC7-BBF4-8FF06969FA3F}">
      <dgm:prSet/>
      <dgm:spPr/>
      <dgm:t>
        <a:bodyPr/>
        <a:lstStyle/>
        <a:p>
          <a:endParaRPr lang="pt-BR"/>
        </a:p>
      </dgm:t>
    </dgm:pt>
    <dgm:pt modelId="{389201C2-7F68-8B4A-9368-CE7C32F0DFB0}">
      <dgm:prSet custT="1"/>
      <dgm:spPr/>
      <dgm:t>
        <a:bodyPr anchor="ctr"/>
        <a:lstStyle/>
        <a:p>
          <a:r>
            <a:rPr lang="pt-BR" sz="1600" b="0" i="0" dirty="0">
              <a:solidFill>
                <a:schemeClr val="bg1"/>
              </a:solidFill>
              <a:latin typeface="DINPro" panose="02000503030000020004" pitchFamily="2" charset="0"/>
            </a:rPr>
            <a:t>Coletar os dados de presentes em reuniões presenciais, a fim de facilitar o contato dos órgãos de saúde competentes com o público da reunião, no caso de uma confirmação de COVID-19 dentre os participantes; </a:t>
          </a:r>
        </a:p>
      </dgm:t>
    </dgm:pt>
    <dgm:pt modelId="{5235F32E-44B6-D947-9D75-821049B3234D}" type="parTrans" cxnId="{05C3D6D8-4978-D54C-96D1-40362B8C42A7}">
      <dgm:prSet/>
      <dgm:spPr/>
      <dgm:t>
        <a:bodyPr/>
        <a:lstStyle/>
        <a:p>
          <a:endParaRPr lang="pt-BR"/>
        </a:p>
      </dgm:t>
    </dgm:pt>
    <dgm:pt modelId="{A8FCA390-8DF2-3D48-9762-0941852BC99E}" type="sibTrans" cxnId="{05C3D6D8-4978-D54C-96D1-40362B8C42A7}">
      <dgm:prSet/>
      <dgm:spPr/>
      <dgm:t>
        <a:bodyPr/>
        <a:lstStyle/>
        <a:p>
          <a:endParaRPr lang="pt-BR"/>
        </a:p>
      </dgm:t>
    </dgm:pt>
    <dgm:pt modelId="{D4EB7E6A-3CAB-C749-81D7-EF06A0D8629B}">
      <dgm:prSet custT="1"/>
      <dgm:spPr/>
      <dgm:t>
        <a:bodyPr anchor="ctr"/>
        <a:lstStyle/>
        <a:p>
          <a:r>
            <a:rPr lang="pt-BR" sz="1600" b="0" i="0" dirty="0">
              <a:solidFill>
                <a:schemeClr val="bg1"/>
              </a:solidFill>
              <a:latin typeface="DINPro" panose="02000503030000020004" pitchFamily="2" charset="0"/>
            </a:rPr>
            <a:t>Realizar a segregação dos colaboradores entre as diferentes áreas da fábrica, a fim de facilitar o contato dos órgãos de saúde competentes com o grupo, no caso de uma confirmação de COVID-19 dentre os colaboradores.</a:t>
          </a:r>
        </a:p>
      </dgm:t>
    </dgm:pt>
    <dgm:pt modelId="{9259894F-7674-2547-825D-4E69E9A8116A}" type="parTrans" cxnId="{DEE6057C-6EEC-6840-996F-A0AA8B40E8B5}">
      <dgm:prSet/>
      <dgm:spPr/>
      <dgm:t>
        <a:bodyPr/>
        <a:lstStyle/>
        <a:p>
          <a:endParaRPr lang="pt-BR"/>
        </a:p>
      </dgm:t>
    </dgm:pt>
    <dgm:pt modelId="{B181256C-90ED-6A4C-A828-FE52FA371CB2}" type="sibTrans" cxnId="{DEE6057C-6EEC-6840-996F-A0AA8B40E8B5}">
      <dgm:prSet/>
      <dgm:spPr/>
      <dgm:t>
        <a:bodyPr/>
        <a:lstStyle/>
        <a:p>
          <a:endParaRPr lang="pt-BR"/>
        </a:p>
      </dgm:t>
    </dgm:pt>
    <dgm:pt modelId="{34C815D1-D4CB-4D8D-A50F-D58F27039FDE}" type="pres">
      <dgm:prSet presAssocID="{CCFF968B-A5DB-42DB-955F-3AA560A2DE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C34B64-FAA5-4DB3-B2BE-E73F34E68EA6}" type="pres">
      <dgm:prSet presAssocID="{76C4F5C1-8E3D-40D7-A641-A3A2F2FB1BDF}" presName="thickLine" presStyleLbl="alignNode1" presStyleIdx="0" presStyleCnt="3"/>
      <dgm:spPr/>
    </dgm:pt>
    <dgm:pt modelId="{E1EE943E-69ED-43BB-8426-F1B0CB5DDCE8}" type="pres">
      <dgm:prSet presAssocID="{76C4F5C1-8E3D-40D7-A641-A3A2F2FB1BDF}" presName="horz1" presStyleCnt="0"/>
      <dgm:spPr/>
    </dgm:pt>
    <dgm:pt modelId="{708FACDA-4A60-4BD2-A3DE-84DD453BC563}" type="pres">
      <dgm:prSet presAssocID="{76C4F5C1-8E3D-40D7-A641-A3A2F2FB1BDF}" presName="tx1" presStyleLbl="revTx" presStyleIdx="0" presStyleCnt="3" custScaleX="121026" custScaleY="78181"/>
      <dgm:spPr/>
      <dgm:t>
        <a:bodyPr/>
        <a:lstStyle/>
        <a:p>
          <a:endParaRPr lang="pt-BR"/>
        </a:p>
      </dgm:t>
    </dgm:pt>
    <dgm:pt modelId="{F163F343-16E0-4831-B076-80358E41A959}" type="pres">
      <dgm:prSet presAssocID="{76C4F5C1-8E3D-40D7-A641-A3A2F2FB1BDF}" presName="vert1" presStyleCnt="0"/>
      <dgm:spPr/>
    </dgm:pt>
    <dgm:pt modelId="{D8A9167B-0DFB-F148-B3D0-2F5EFB1E5179}" type="pres">
      <dgm:prSet presAssocID="{389201C2-7F68-8B4A-9368-CE7C32F0DFB0}" presName="thickLine" presStyleLbl="alignNode1" presStyleIdx="1" presStyleCnt="3"/>
      <dgm:spPr/>
    </dgm:pt>
    <dgm:pt modelId="{D66821BF-1BCB-814E-ABB6-601BAEED10E0}" type="pres">
      <dgm:prSet presAssocID="{389201C2-7F68-8B4A-9368-CE7C32F0DFB0}" presName="horz1" presStyleCnt="0"/>
      <dgm:spPr/>
    </dgm:pt>
    <dgm:pt modelId="{E7DC2B7A-63C3-9C42-A58E-1EE6853A89DC}" type="pres">
      <dgm:prSet presAssocID="{389201C2-7F68-8B4A-9368-CE7C32F0DFB0}" presName="tx1" presStyleLbl="revTx" presStyleIdx="1" presStyleCnt="3" custScaleY="132854"/>
      <dgm:spPr/>
      <dgm:t>
        <a:bodyPr/>
        <a:lstStyle/>
        <a:p>
          <a:endParaRPr lang="pt-BR"/>
        </a:p>
      </dgm:t>
    </dgm:pt>
    <dgm:pt modelId="{D8845DFD-6BC6-1B48-A757-D9EA861D1D1D}" type="pres">
      <dgm:prSet presAssocID="{389201C2-7F68-8B4A-9368-CE7C32F0DFB0}" presName="vert1" presStyleCnt="0"/>
      <dgm:spPr/>
    </dgm:pt>
    <dgm:pt modelId="{4D223A95-C02E-154B-9325-4F1953F37AED}" type="pres">
      <dgm:prSet presAssocID="{D4EB7E6A-3CAB-C749-81D7-EF06A0D8629B}" presName="thickLine" presStyleLbl="alignNode1" presStyleIdx="2" presStyleCnt="3"/>
      <dgm:spPr/>
    </dgm:pt>
    <dgm:pt modelId="{00DF0921-A358-F94B-8EE0-38F54B804F5A}" type="pres">
      <dgm:prSet presAssocID="{D4EB7E6A-3CAB-C749-81D7-EF06A0D8629B}" presName="horz1" presStyleCnt="0"/>
      <dgm:spPr/>
    </dgm:pt>
    <dgm:pt modelId="{7C83570E-C6CC-1C45-9A69-A990EF8F5CC1}" type="pres">
      <dgm:prSet presAssocID="{D4EB7E6A-3CAB-C749-81D7-EF06A0D8629B}" presName="tx1" presStyleLbl="revTx" presStyleIdx="2" presStyleCnt="3"/>
      <dgm:spPr/>
      <dgm:t>
        <a:bodyPr/>
        <a:lstStyle/>
        <a:p>
          <a:endParaRPr lang="pt-BR"/>
        </a:p>
      </dgm:t>
    </dgm:pt>
    <dgm:pt modelId="{CAAA7CCE-B7D5-F042-BCC5-501F53B6C659}" type="pres">
      <dgm:prSet presAssocID="{D4EB7E6A-3CAB-C749-81D7-EF06A0D8629B}" presName="vert1" presStyleCnt="0"/>
      <dgm:spPr/>
    </dgm:pt>
  </dgm:ptLst>
  <dgm:cxnLst>
    <dgm:cxn modelId="{830D15CF-8898-4C1E-B436-DDE2A0FFEE14}" type="presOf" srcId="{76C4F5C1-8E3D-40D7-A641-A3A2F2FB1BDF}" destId="{708FACDA-4A60-4BD2-A3DE-84DD453BC563}" srcOrd="0" destOrd="0" presId="urn:microsoft.com/office/officeart/2008/layout/LinedList"/>
    <dgm:cxn modelId="{05C3D6D8-4978-D54C-96D1-40362B8C42A7}" srcId="{CCFF968B-A5DB-42DB-955F-3AA560A2DE42}" destId="{389201C2-7F68-8B4A-9368-CE7C32F0DFB0}" srcOrd="1" destOrd="0" parTransId="{5235F32E-44B6-D947-9D75-821049B3234D}" sibTransId="{A8FCA390-8DF2-3D48-9762-0941852BC99E}"/>
    <dgm:cxn modelId="{6DD0CB8D-4FD3-4BC7-BBF4-8FF06969FA3F}" srcId="{CCFF968B-A5DB-42DB-955F-3AA560A2DE42}" destId="{76C4F5C1-8E3D-40D7-A641-A3A2F2FB1BDF}" srcOrd="0" destOrd="0" parTransId="{45402AF6-FC22-4E39-BDC9-C4E66A8A2381}" sibTransId="{79CFD3FC-AE06-4F78-BA00-BF8A67A367A3}"/>
    <dgm:cxn modelId="{BAD29D5E-AE64-AA44-8020-C92181975367}" type="presOf" srcId="{D4EB7E6A-3CAB-C749-81D7-EF06A0D8629B}" destId="{7C83570E-C6CC-1C45-9A69-A990EF8F5CC1}" srcOrd="0" destOrd="0" presId="urn:microsoft.com/office/officeart/2008/layout/LinedList"/>
    <dgm:cxn modelId="{DEE6057C-6EEC-6840-996F-A0AA8B40E8B5}" srcId="{CCFF968B-A5DB-42DB-955F-3AA560A2DE42}" destId="{D4EB7E6A-3CAB-C749-81D7-EF06A0D8629B}" srcOrd="2" destOrd="0" parTransId="{9259894F-7674-2547-825D-4E69E9A8116A}" sibTransId="{B181256C-90ED-6A4C-A828-FE52FA371CB2}"/>
    <dgm:cxn modelId="{7FACEFB4-7331-2B4C-A848-02F0E6BD5592}" type="presOf" srcId="{389201C2-7F68-8B4A-9368-CE7C32F0DFB0}" destId="{E7DC2B7A-63C3-9C42-A58E-1EE6853A89DC}" srcOrd="0" destOrd="0" presId="urn:microsoft.com/office/officeart/2008/layout/LinedList"/>
    <dgm:cxn modelId="{1ABCF55C-3A9D-4F93-B94B-A457D134CF7F}" type="presOf" srcId="{CCFF968B-A5DB-42DB-955F-3AA560A2DE42}" destId="{34C815D1-D4CB-4D8D-A50F-D58F27039FDE}" srcOrd="0" destOrd="0" presId="urn:microsoft.com/office/officeart/2008/layout/LinedList"/>
    <dgm:cxn modelId="{AAEAA8AC-330E-458A-93C0-46D3CC67A26C}" type="presParOf" srcId="{34C815D1-D4CB-4D8D-A50F-D58F27039FDE}" destId="{58C34B64-FAA5-4DB3-B2BE-E73F34E68EA6}" srcOrd="0" destOrd="0" presId="urn:microsoft.com/office/officeart/2008/layout/LinedList"/>
    <dgm:cxn modelId="{BE0DE31D-83BE-4161-9607-8888EFAC210D}" type="presParOf" srcId="{34C815D1-D4CB-4D8D-A50F-D58F27039FDE}" destId="{E1EE943E-69ED-43BB-8426-F1B0CB5DDCE8}" srcOrd="1" destOrd="0" presId="urn:microsoft.com/office/officeart/2008/layout/LinedList"/>
    <dgm:cxn modelId="{22211F92-9CED-4C31-A4D4-83CDFFA671B9}" type="presParOf" srcId="{E1EE943E-69ED-43BB-8426-F1B0CB5DDCE8}" destId="{708FACDA-4A60-4BD2-A3DE-84DD453BC563}" srcOrd="0" destOrd="0" presId="urn:microsoft.com/office/officeart/2008/layout/LinedList"/>
    <dgm:cxn modelId="{698C017D-B568-41B5-AE24-9F222557DBF0}" type="presParOf" srcId="{E1EE943E-69ED-43BB-8426-F1B0CB5DDCE8}" destId="{F163F343-16E0-4831-B076-80358E41A959}" srcOrd="1" destOrd="0" presId="urn:microsoft.com/office/officeart/2008/layout/LinedList"/>
    <dgm:cxn modelId="{961324AA-726A-6745-9817-8015CDB67E17}" type="presParOf" srcId="{34C815D1-D4CB-4D8D-A50F-D58F27039FDE}" destId="{D8A9167B-0DFB-F148-B3D0-2F5EFB1E5179}" srcOrd="2" destOrd="0" presId="urn:microsoft.com/office/officeart/2008/layout/LinedList"/>
    <dgm:cxn modelId="{7F4557A3-4B5F-E445-A1F8-9C1AE2208F71}" type="presParOf" srcId="{34C815D1-D4CB-4D8D-A50F-D58F27039FDE}" destId="{D66821BF-1BCB-814E-ABB6-601BAEED10E0}" srcOrd="3" destOrd="0" presId="urn:microsoft.com/office/officeart/2008/layout/LinedList"/>
    <dgm:cxn modelId="{DA890C22-773F-F945-AEC5-4EF99D27C301}" type="presParOf" srcId="{D66821BF-1BCB-814E-ABB6-601BAEED10E0}" destId="{E7DC2B7A-63C3-9C42-A58E-1EE6853A89DC}" srcOrd="0" destOrd="0" presId="urn:microsoft.com/office/officeart/2008/layout/LinedList"/>
    <dgm:cxn modelId="{6A6F0FEB-A328-A642-AF2C-F7EEF5C2E6D2}" type="presParOf" srcId="{D66821BF-1BCB-814E-ABB6-601BAEED10E0}" destId="{D8845DFD-6BC6-1B48-A757-D9EA861D1D1D}" srcOrd="1" destOrd="0" presId="urn:microsoft.com/office/officeart/2008/layout/LinedList"/>
    <dgm:cxn modelId="{049A6D05-BED2-4840-94D2-B21710DA1C0F}" type="presParOf" srcId="{34C815D1-D4CB-4D8D-A50F-D58F27039FDE}" destId="{4D223A95-C02E-154B-9325-4F1953F37AED}" srcOrd="4" destOrd="0" presId="urn:microsoft.com/office/officeart/2008/layout/LinedList"/>
    <dgm:cxn modelId="{0F9A8D6F-2617-6A48-BB5D-B13B20675549}" type="presParOf" srcId="{34C815D1-D4CB-4D8D-A50F-D58F27039FDE}" destId="{00DF0921-A358-F94B-8EE0-38F54B804F5A}" srcOrd="5" destOrd="0" presId="urn:microsoft.com/office/officeart/2008/layout/LinedList"/>
    <dgm:cxn modelId="{2252C4A3-B42C-5245-8A0D-69D41B7C2030}" type="presParOf" srcId="{00DF0921-A358-F94B-8EE0-38F54B804F5A}" destId="{7C83570E-C6CC-1C45-9A69-A990EF8F5CC1}" srcOrd="0" destOrd="0" presId="urn:microsoft.com/office/officeart/2008/layout/LinedList"/>
    <dgm:cxn modelId="{4109C2C0-2665-3C4F-B91F-EAA62A0F3313}" type="presParOf" srcId="{00DF0921-A358-F94B-8EE0-38F54B804F5A}" destId="{CAAA7CCE-B7D5-F042-BCC5-501F53B6C6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34B64-FAA5-4DB3-B2BE-E73F34E68EA6}">
      <dsp:nvSpPr>
        <dsp:cNvPr id="0" name=""/>
        <dsp:cNvSpPr/>
      </dsp:nvSpPr>
      <dsp:spPr>
        <a:xfrm>
          <a:off x="0" y="2635"/>
          <a:ext cx="4649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FACDA-4A60-4BD2-A3DE-84DD453BC563}">
      <dsp:nvSpPr>
        <dsp:cNvPr id="0" name=""/>
        <dsp:cNvSpPr/>
      </dsp:nvSpPr>
      <dsp:spPr>
        <a:xfrm>
          <a:off x="0" y="2635"/>
          <a:ext cx="4646884" cy="1629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Realizar limpeza rápida das superfícies e pontos de contato com as mãos dos usuários, como roleta, bancos, balaústres, </a:t>
          </a:r>
          <a:r>
            <a:rPr lang="pt-BR" sz="1300" b="0" i="0" kern="1200" dirty="0" err="1">
              <a:solidFill>
                <a:schemeClr val="bg1"/>
              </a:solidFill>
              <a:latin typeface="DINPro" panose="02000503030000020004" pitchFamily="2" charset="0"/>
            </a:rPr>
            <a:t>pega-mão</a:t>
          </a: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, corrimão e apoios em geral, com álcool líquido 70% e/ou preparações antissépticas ou </a:t>
          </a:r>
          <a:r>
            <a:rPr lang="pt-BR" sz="1300" b="0" i="0" kern="1200" dirty="0" err="1">
              <a:solidFill>
                <a:schemeClr val="bg1"/>
              </a:solidFill>
              <a:latin typeface="DINPro" panose="02000503030000020004" pitchFamily="2" charset="0"/>
            </a:rPr>
            <a:t>sanitizantes</a:t>
          </a: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 de efeito similar a cada viagem no transporte individual e, no mínimo, a cada turno no transporte coletivo;</a:t>
          </a:r>
          <a:endParaRPr lang="pt-BR" sz="1300" b="0" i="0" kern="1200" dirty="0">
            <a:latin typeface="DINPro" panose="02000503030000020004" pitchFamily="2" charset="0"/>
          </a:endParaRPr>
        </a:p>
      </dsp:txBody>
      <dsp:txXfrm>
        <a:off x="0" y="2635"/>
        <a:ext cx="4646884" cy="1629014"/>
      </dsp:txXfrm>
    </dsp:sp>
    <dsp:sp modelId="{C0DB78D8-7776-8F4B-8DA6-58963462F058}">
      <dsp:nvSpPr>
        <dsp:cNvPr id="0" name=""/>
        <dsp:cNvSpPr/>
      </dsp:nvSpPr>
      <dsp:spPr>
        <a:xfrm>
          <a:off x="0" y="1631650"/>
          <a:ext cx="4649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87C27-8FE4-D745-8615-59AA121E510D}">
      <dsp:nvSpPr>
        <dsp:cNvPr id="0" name=""/>
        <dsp:cNvSpPr/>
      </dsp:nvSpPr>
      <dsp:spPr>
        <a:xfrm>
          <a:off x="0" y="1631650"/>
          <a:ext cx="4649552" cy="157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Realizar limpeza rápida com álcool 70% e/ou preparações antissépticas ou </a:t>
          </a:r>
          <a:r>
            <a:rPr lang="pt-BR" sz="1300" b="0" i="0" kern="1200" dirty="0" err="1">
              <a:solidFill>
                <a:schemeClr val="bg1"/>
              </a:solidFill>
              <a:latin typeface="DINPro" panose="02000503030000020004" pitchFamily="2" charset="0"/>
            </a:rPr>
            <a:t>sanitizantes</a:t>
          </a: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 de efeito similar dos equipamentos de pagamento eletrônico (máquinas de cartão de crédito e débito), após cada utilização;</a:t>
          </a:r>
          <a:endParaRPr lang="pt-BR" sz="1300" b="0" i="0" kern="1200" dirty="0">
            <a:latin typeface="DINPro" panose="02000503030000020004" pitchFamily="2" charset="0"/>
          </a:endParaRPr>
        </a:p>
      </dsp:txBody>
      <dsp:txXfrm>
        <a:off x="0" y="1631650"/>
        <a:ext cx="4649552" cy="1573155"/>
      </dsp:txXfrm>
    </dsp:sp>
    <dsp:sp modelId="{BA829390-6ACB-A546-894C-EA90996746E0}">
      <dsp:nvSpPr>
        <dsp:cNvPr id="0" name=""/>
        <dsp:cNvSpPr/>
      </dsp:nvSpPr>
      <dsp:spPr>
        <a:xfrm>
          <a:off x="0" y="3204806"/>
          <a:ext cx="4649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6B779-6BCD-A747-B11F-A64F19F54DE3}">
      <dsp:nvSpPr>
        <dsp:cNvPr id="0" name=""/>
        <dsp:cNvSpPr/>
      </dsp:nvSpPr>
      <dsp:spPr>
        <a:xfrm>
          <a:off x="0" y="3204806"/>
          <a:ext cx="4649552" cy="98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Disponibilizar, em local de fácil acesso aos passageiros, preferencialmente na entrada e na saída dos veículos álcool 70%;</a:t>
          </a:r>
        </a:p>
      </dsp:txBody>
      <dsp:txXfrm>
        <a:off x="0" y="3204806"/>
        <a:ext cx="4649552" cy="982399"/>
      </dsp:txXfrm>
    </dsp:sp>
    <dsp:sp modelId="{783A2E21-D59A-8744-AD92-5DC835B9F005}">
      <dsp:nvSpPr>
        <dsp:cNvPr id="0" name=""/>
        <dsp:cNvSpPr/>
      </dsp:nvSpPr>
      <dsp:spPr>
        <a:xfrm>
          <a:off x="0" y="4187205"/>
          <a:ext cx="4649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EDEC4-C09D-EA4F-BD4E-90881F571591}">
      <dsp:nvSpPr>
        <dsp:cNvPr id="0" name=""/>
        <dsp:cNvSpPr/>
      </dsp:nvSpPr>
      <dsp:spPr>
        <a:xfrm>
          <a:off x="0" y="4187205"/>
          <a:ext cx="4649552" cy="1036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Manter, durante a circulação, as janelas e alçapões de teto abertos para manter o ambiente arejado, sempre que possível;</a:t>
          </a:r>
        </a:p>
      </dsp:txBody>
      <dsp:txXfrm>
        <a:off x="0" y="4187205"/>
        <a:ext cx="4649552" cy="1036521"/>
      </dsp:txXfrm>
    </dsp:sp>
    <dsp:sp modelId="{6297F9AD-A8DE-254F-923C-B32204C65654}">
      <dsp:nvSpPr>
        <dsp:cNvPr id="0" name=""/>
        <dsp:cNvSpPr/>
      </dsp:nvSpPr>
      <dsp:spPr>
        <a:xfrm>
          <a:off x="0" y="5223727"/>
          <a:ext cx="4649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4F284-1EEE-4248-9EB2-1A01FCF6001D}">
      <dsp:nvSpPr>
        <dsp:cNvPr id="0" name=""/>
        <dsp:cNvSpPr/>
      </dsp:nvSpPr>
      <dsp:spPr>
        <a:xfrm>
          <a:off x="0" y="5223727"/>
          <a:ext cx="4649552" cy="442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Manter higienizado o sistema de ar-condicionado;</a:t>
          </a:r>
        </a:p>
      </dsp:txBody>
      <dsp:txXfrm>
        <a:off x="0" y="5223727"/>
        <a:ext cx="4649552" cy="4425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34B64-FAA5-4DB3-B2BE-E73F34E68EA6}">
      <dsp:nvSpPr>
        <dsp:cNvPr id="0" name=""/>
        <dsp:cNvSpPr/>
      </dsp:nvSpPr>
      <dsp:spPr>
        <a:xfrm>
          <a:off x="0" y="2810"/>
          <a:ext cx="46703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FACDA-4A60-4BD2-A3DE-84DD453BC563}">
      <dsp:nvSpPr>
        <dsp:cNvPr id="0" name=""/>
        <dsp:cNvSpPr/>
      </dsp:nvSpPr>
      <dsp:spPr>
        <a:xfrm>
          <a:off x="0" y="2810"/>
          <a:ext cx="4669755" cy="73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Manter fixado, em local visível aos clientes e funcionários, de informações sanitárias sobre higienização e cuidados para a prevenção à COVID-19;</a:t>
          </a:r>
          <a:endParaRPr lang="pt-BR" sz="1300" b="0" i="0" kern="1200" dirty="0">
            <a:latin typeface="DINPro" panose="02000503030000020004" pitchFamily="2" charset="0"/>
          </a:endParaRPr>
        </a:p>
      </dsp:txBody>
      <dsp:txXfrm>
        <a:off x="0" y="2810"/>
        <a:ext cx="4669755" cy="734576"/>
      </dsp:txXfrm>
    </dsp:sp>
    <dsp:sp modelId="{5CBAFF73-E9C9-E049-90A6-4AD230669795}">
      <dsp:nvSpPr>
        <dsp:cNvPr id="0" name=""/>
        <dsp:cNvSpPr/>
      </dsp:nvSpPr>
      <dsp:spPr>
        <a:xfrm>
          <a:off x="0" y="737387"/>
          <a:ext cx="46703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A242-16FE-324B-A7EF-BD5643BA5780}">
      <dsp:nvSpPr>
        <dsp:cNvPr id="0" name=""/>
        <dsp:cNvSpPr/>
      </dsp:nvSpPr>
      <dsp:spPr>
        <a:xfrm>
          <a:off x="0" y="737387"/>
          <a:ext cx="4670302" cy="1039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Utilizar, preferencialmente, para a execução do transporte e montagem da tabela horária, veículos que possuam janelas passíveis de abertura (janelas não lacradas), utilizando os demais veículos apenas em caso de necessidade e para fins de atendimento pleno da programação de viagens;</a:t>
          </a:r>
          <a:endParaRPr lang="pt-BR" sz="1300" b="0" i="0" kern="1200" dirty="0">
            <a:latin typeface="DINPro" panose="02000503030000020004" pitchFamily="2" charset="0"/>
          </a:endParaRPr>
        </a:p>
      </dsp:txBody>
      <dsp:txXfrm>
        <a:off x="0" y="737387"/>
        <a:ext cx="4670302" cy="1039898"/>
      </dsp:txXfrm>
    </dsp:sp>
    <dsp:sp modelId="{86861CB6-27EB-F644-9B74-7A1AD4B62304}">
      <dsp:nvSpPr>
        <dsp:cNvPr id="0" name=""/>
        <dsp:cNvSpPr/>
      </dsp:nvSpPr>
      <dsp:spPr>
        <a:xfrm>
          <a:off x="0" y="1777285"/>
          <a:ext cx="46703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5EA82-3A14-5A4D-9123-8D32894BE44C}">
      <dsp:nvSpPr>
        <dsp:cNvPr id="0" name=""/>
        <dsp:cNvSpPr/>
      </dsp:nvSpPr>
      <dsp:spPr>
        <a:xfrm>
          <a:off x="0" y="1777285"/>
          <a:ext cx="4665742" cy="147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Instruir seus colaboradores acerca da obrigatoriedade da adoção de cuidados pessoais, sobretudo da lavagem das mãos ao fim de cada viagem realizada, da utilização de produtos assépticos durante a viagem, como álcool 70%, da manutenção da limpeza dos veículos, bem como do modo correto de relacionamento com os usuários no período de emergência de saúde pública decorrente da COVID-19;</a:t>
          </a:r>
        </a:p>
      </dsp:txBody>
      <dsp:txXfrm>
        <a:off x="0" y="1777285"/>
        <a:ext cx="4665742" cy="1473489"/>
      </dsp:txXfrm>
    </dsp:sp>
    <dsp:sp modelId="{D5BFA847-AF86-074E-8F5E-D9E75A2FAB70}">
      <dsp:nvSpPr>
        <dsp:cNvPr id="0" name=""/>
        <dsp:cNvSpPr/>
      </dsp:nvSpPr>
      <dsp:spPr>
        <a:xfrm>
          <a:off x="0" y="3250775"/>
          <a:ext cx="46703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9D8EE-D7D9-4048-A5A6-F516EE911DCE}">
      <dsp:nvSpPr>
        <dsp:cNvPr id="0" name=""/>
        <dsp:cNvSpPr/>
      </dsp:nvSpPr>
      <dsp:spPr>
        <a:xfrm>
          <a:off x="0" y="3250775"/>
          <a:ext cx="4670302" cy="125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Afastar, imediatamente, em quarentena, pelo prazo mínimo de quatorze dias, das atividades em que haja contato com outros funcionários ou com o público todos os empregados que apresentem sintomas de contaminação pela COVID-19, assim bem como aqueles que tenham contato ou convívio direto com caso suspeito ou confirmado;</a:t>
          </a:r>
        </a:p>
      </dsp:txBody>
      <dsp:txXfrm>
        <a:off x="0" y="3250775"/>
        <a:ext cx="4670302" cy="1256841"/>
      </dsp:txXfrm>
    </dsp:sp>
    <dsp:sp modelId="{09A5C19C-C069-B046-B1FC-8EED38817C4A}">
      <dsp:nvSpPr>
        <dsp:cNvPr id="0" name=""/>
        <dsp:cNvSpPr/>
      </dsp:nvSpPr>
      <dsp:spPr>
        <a:xfrm>
          <a:off x="0" y="4507616"/>
          <a:ext cx="46703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D8AD2-AA15-384B-9D06-A46737E12DC5}">
      <dsp:nvSpPr>
        <dsp:cNvPr id="0" name=""/>
        <dsp:cNvSpPr/>
      </dsp:nvSpPr>
      <dsp:spPr>
        <a:xfrm>
          <a:off x="0" y="4507616"/>
          <a:ext cx="4670302" cy="1158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>
              <a:solidFill>
                <a:schemeClr val="bg1"/>
              </a:solidFill>
              <a:latin typeface="DINPro" panose="02000503030000020004" pitchFamily="2" charset="0"/>
            </a:rPr>
            <a:t>Observar e fazer observar a obrigatoriedade, para ingresso e permanência nos veículos, do uso obrigatório de máscaras de proteção facial por qualquer pessoa, em especial pelos passageiros, motoristas, cobradores e quaisquer outros empregados ou usuários. </a:t>
          </a:r>
        </a:p>
      </dsp:txBody>
      <dsp:txXfrm>
        <a:off x="0" y="4507616"/>
        <a:ext cx="4670302" cy="1158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A833"/>
            </a:gs>
            <a:gs pos="50000">
              <a:srgbClr val="F18825"/>
            </a:gs>
            <a:gs pos="100000">
              <a:srgbClr val="EE721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A833"/>
            </a:gs>
            <a:gs pos="50000">
              <a:srgbClr val="F18825"/>
            </a:gs>
            <a:gs pos="100000">
              <a:srgbClr val="EE721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E4A4F23-6FEA-1448-8BFE-EAB735AE2389}"/>
              </a:ext>
            </a:extLst>
          </p:cNvPr>
          <p:cNvSpPr/>
          <p:nvPr/>
        </p:nvSpPr>
        <p:spPr>
          <a:xfrm>
            <a:off x="0" y="2594113"/>
            <a:ext cx="8935278" cy="165983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85611" y="2733709"/>
            <a:ext cx="8038845" cy="1373070"/>
          </a:xfrm>
        </p:spPr>
        <p:txBody>
          <a:bodyPr/>
          <a:lstStyle/>
          <a:p>
            <a:r>
              <a:rPr lang="pt-BR" altLang="pt-BR" sz="3200" b="1" dirty="0">
                <a:latin typeface="DINPro-Bold" pitchFamily="50" charset="0"/>
              </a:rPr>
              <a:t>Modelo de Distanciamento Responsável</a:t>
            </a:r>
            <a:br>
              <a:rPr lang="pt-BR" altLang="pt-BR" sz="3200" b="1" dirty="0">
                <a:latin typeface="DINPro-Bold" pitchFamily="50" charset="0"/>
              </a:rPr>
            </a:br>
            <a:r>
              <a:rPr lang="pt-BR" altLang="pt-BR" sz="2800" dirty="0">
                <a:latin typeface="DIN" panose="02000503040000020003" pitchFamily="2" charset="0"/>
              </a:rPr>
              <a:t>Programa Retomada</a:t>
            </a:r>
            <a:br>
              <a:rPr lang="pt-BR" altLang="pt-BR" sz="2800" dirty="0">
                <a:latin typeface="DIN" panose="02000503040000020003" pitchFamily="2" charset="0"/>
              </a:rPr>
            </a:br>
            <a:r>
              <a:rPr lang="pt-BR" altLang="pt-BR" sz="2800" dirty="0">
                <a:latin typeface="DIN" panose="02000503040000020003" pitchFamily="2" charset="0"/>
              </a:rPr>
              <a:t>Protocolo</a:t>
            </a:r>
            <a:endParaRPr lang="pt-BR" sz="3200" dirty="0">
              <a:latin typeface="DIN" panose="02000503040000020003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200" dirty="0">
                <a:latin typeface="DIN Light" panose="02000504040000020003" pitchFamily="2" charset="0"/>
              </a:rPr>
              <a:t>Fundação Municipal de Saúde – Secretaria Municipal de Saúde Niterói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92" y="3070695"/>
            <a:ext cx="2053547" cy="71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Uso de Máscaras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285357"/>
            <a:ext cx="9613861" cy="3806350"/>
          </a:xfrm>
        </p:spPr>
        <p:txBody>
          <a:bodyPr numCol="2" spcCol="1080000">
            <a:normAutofit lnSpcReduction="10000"/>
          </a:bodyPr>
          <a:lstStyle/>
          <a:p>
            <a:pPr marL="285750" indent="-2857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Uso de máscara descartável, ou máscara de tecido não tecido (TNT), ou tecido de algodão;</a:t>
            </a:r>
          </a:p>
          <a:p>
            <a:pPr marL="285750" indent="-2857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O uso deve ser individual e atentando para sua correta utilização, troca e higienização; </a:t>
            </a:r>
          </a:p>
          <a:p>
            <a:pPr marL="285750" indent="-2857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O uso é obrigatório sempre que se estiver em ambiente coletivo, compreendido como local destinado a permanente utilização simultânea por várias pessoas, fechado ou aberto, privado ou público, bem como nas suas áreas de circulação, nas vias públicas e nos meios de transporte; </a:t>
            </a:r>
          </a:p>
          <a:p>
            <a:pPr marL="285750" indent="-2857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É obrigatória a utilização de máscara pelos colaboradores e a exigência de sua utilização por clientes e usuários, para ingresso e permanência nos ambientes; </a:t>
            </a:r>
          </a:p>
          <a:p>
            <a:pPr marL="285750" indent="-2857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Mesmo com máscara, manter o distanciamento mínimo obrigatório (ver item específico).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0964CAF-91D7-9D49-BA6C-77FF29D09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90878" y="670091"/>
            <a:ext cx="1247212" cy="12472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F15EEED-397A-274A-8F57-FA6AA48ED0C7}"/>
              </a:ext>
            </a:extLst>
          </p:cNvPr>
          <p:cNvSpPr/>
          <p:nvPr/>
        </p:nvSpPr>
        <p:spPr>
          <a:xfrm>
            <a:off x="1004550" y="6370310"/>
            <a:ext cx="5731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DIN Condensed" panose="02000503040000020003" pitchFamily="2" charset="0"/>
              </a:rPr>
              <a:t>DECRETO Nº 13.566/2020 DISPÕE SOBRE A OBRIGATORIEDADE DO USO DE MÁSCARAS DE PROTEÇÃO FACIAL E DÁ OUTRAS PROVIDÊNCIAS</a:t>
            </a:r>
          </a:p>
        </p:txBody>
      </p:sp>
    </p:spTree>
    <p:extLst>
      <p:ext uri="{BB962C8B-B14F-4D97-AF65-F5344CB8AC3E}">
        <p14:creationId xmlns:p14="http://schemas.microsoft.com/office/powerpoint/2010/main" val="69577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Distanciamento Interpessoal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285357"/>
            <a:ext cx="9613861" cy="3806350"/>
          </a:xfrm>
        </p:spPr>
        <p:txBody>
          <a:bodyPr numCol="2" spcCol="720000">
            <a:normAutofit lnSpcReduction="10000"/>
          </a:bodyPr>
          <a:lstStyle/>
          <a:p>
            <a:pPr marL="285750" indent="-285750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  <a:latin typeface="DINPro" panose="02000503030000020004" pitchFamily="2" charset="0"/>
              </a:rPr>
              <a:t>Distanciamento mínimo obrigatório entre pessoas: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- 2 metros em espaços coletivos fechados;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- 1.5 metro em espaços coletivos abertos. </a:t>
            </a:r>
          </a:p>
          <a:p>
            <a:pPr marL="285750" indent="-285750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  <a:latin typeface="DINPro" panose="02000503030000020004" pitchFamily="2" charset="0"/>
              </a:rPr>
              <a:t>Adotar regimes de escala, revezamento, alteração de jornadas e/ou flexibilização de horários de entrada, saída e almoço, respeitando o teto de operação e o teto de ocupação dos espaços físicos de trabalho (ver itens específicos); </a:t>
            </a:r>
          </a:p>
          <a:p>
            <a:pPr marL="285750" indent="-285750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  <a:latin typeface="DINPro" panose="02000503030000020004" pitchFamily="2" charset="0"/>
              </a:rPr>
              <a:t>Reorganizar as posições das mesas ou estações de trabalho para atender a distância mínima entre pessoas, marcando a posição de cada trabalhador no chão e/ou na posição das mesas, ou estações de trabalho para atendimento do distanciamento mínimo;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8" name="Imagem 7" descr="Uma imagem contendo relógio&#10;&#10;Descrição gerada automaticamente">
            <a:extLst>
              <a:ext uri="{FF2B5EF4-FFF2-40B4-BE49-F238E27FC236}">
                <a16:creationId xmlns:a16="http://schemas.microsoft.com/office/drawing/2014/main" xmlns="" id="{2C6E71FE-2CB6-5249-8DF9-8C7291068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877" y="670090"/>
            <a:ext cx="1247213" cy="12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1239340345"/>
              </p:ext>
            </p:extLst>
          </p:nvPr>
        </p:nvGraphicFramePr>
        <p:xfrm>
          <a:off x="496956" y="640081"/>
          <a:ext cx="4801305" cy="590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Espaço Reservado para Image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963635"/>
              </p:ext>
            </p:extLst>
          </p:nvPr>
        </p:nvGraphicFramePr>
        <p:xfrm>
          <a:off x="5727356" y="642513"/>
          <a:ext cx="4801306" cy="590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2CE2179-00D6-A343-8827-14F75E5DDF17}"/>
              </a:ext>
            </a:extLst>
          </p:cNvPr>
          <p:cNvSpPr/>
          <p:nvPr/>
        </p:nvSpPr>
        <p:spPr>
          <a:xfrm>
            <a:off x="815010" y="6370310"/>
            <a:ext cx="11012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DIN Condensed" panose="02000503040000020003" pitchFamily="2" charset="0"/>
              </a:rPr>
              <a:t>DECRETO Nº 13.586/2020 QUE DISPÕE SOBRE A OBRIGAÇÃO DE OBSERVÂNCIA DE DISTÂNCIA MÍNIMA DE 1,5 (UM METRO E MEIO) EM FILAS DE ESPERA EM ESTABELECIMENTOS COMERCIAIS AUTORIZADOS A FUNCIONAR DURANTE A PANDEMIA DECORRENTE DA COVID-19</a:t>
            </a:r>
          </a:p>
        </p:txBody>
      </p:sp>
    </p:spTree>
    <p:extLst>
      <p:ext uri="{BB962C8B-B14F-4D97-AF65-F5344CB8AC3E}">
        <p14:creationId xmlns:p14="http://schemas.microsoft.com/office/powerpoint/2010/main" val="135348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Teto de Ocupação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390947"/>
            <a:ext cx="9613861" cy="3806350"/>
          </a:xfrm>
        </p:spPr>
        <p:txBody>
          <a:bodyPr numCol="2" spcCol="1080000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O teto de ocupação respeita as orientações do distanciamento mínimo obrigatório, portanto: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200" b="1" dirty="0">
                <a:solidFill>
                  <a:schemeClr val="bg1"/>
                </a:solidFill>
                <a:latin typeface="DINPro" panose="02000503030000020004" pitchFamily="2" charset="0"/>
              </a:rPr>
              <a:t>2 metros em espaço fechado (mín. 4m por pessoa) e 1,5m em espaços abertos (mín. 3m por pessoa).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Exemplo: considerando 32 m² de área livre para circulação e permanência de pessoas (incluindo colaboradores), tem-se: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200" b="1" dirty="0">
                <a:solidFill>
                  <a:schemeClr val="bg1"/>
                </a:solidFill>
                <a:latin typeface="DINPro" panose="02000503030000020004" pitchFamily="2" charset="0"/>
              </a:rPr>
              <a:t>32m² dividido por 4m = 8 pessoas no máximo para espaços fechados.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200" b="1" dirty="0">
                <a:solidFill>
                  <a:schemeClr val="bg1"/>
                </a:solidFill>
                <a:latin typeface="DINPro" panose="02000503030000020004" pitchFamily="2" charset="0"/>
              </a:rPr>
              <a:t>32m² dividido por 3m = 11 pessoas no máximo para espaços abertos. </a:t>
            </a:r>
          </a:p>
          <a:p>
            <a:pPr marL="285750" indent="-2857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Afixar cartaz com teto de ocupação permitido na entrada do espaço e em locais estratégicos, de fácil visualização.</a:t>
            </a:r>
          </a:p>
          <a:p>
            <a:pPr marL="285750" indent="-2857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Realizar o controle e monitoramento da entrada de pessoas a fim de assegurar a ocupação máxima, de acordo com o teto estabelecido.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9" name="Imagem 8" descr="Uma imagem contendo relógio&#10;&#10;Descrição gerada automaticamente">
            <a:extLst>
              <a:ext uri="{FF2B5EF4-FFF2-40B4-BE49-F238E27FC236}">
                <a16:creationId xmlns:a16="http://schemas.microsoft.com/office/drawing/2014/main" xmlns="" id="{DD8F450A-7F6B-4245-9FA9-63DF1B2A6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876" y="670090"/>
            <a:ext cx="1247213" cy="124721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C5D4E20-2B57-C84B-8530-FF451235537E}"/>
              </a:ext>
            </a:extLst>
          </p:cNvPr>
          <p:cNvSpPr/>
          <p:nvPr/>
        </p:nvSpPr>
        <p:spPr>
          <a:xfrm>
            <a:off x="680321" y="1528877"/>
            <a:ext cx="6890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DINPro" panose="02000503030000020004" pitchFamily="2" charset="0"/>
              </a:rPr>
              <a:t>O teto de ocupação indica o número máximo de pessoas dentro de um espaço físico</a:t>
            </a:r>
          </a:p>
        </p:txBody>
      </p:sp>
    </p:spTree>
    <p:extLst>
      <p:ext uri="{BB962C8B-B14F-4D97-AF65-F5344CB8AC3E}">
        <p14:creationId xmlns:p14="http://schemas.microsoft.com/office/powerpoint/2010/main" val="95683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dirty="0">
                <a:latin typeface="DINPro Light" panose="02000504040000020003" pitchFamily="2" charset="0"/>
              </a:rPr>
              <a:t>Higienização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C5D4E20-2B57-C84B-8530-FF451235537E}"/>
              </a:ext>
            </a:extLst>
          </p:cNvPr>
          <p:cNvSpPr/>
          <p:nvPr/>
        </p:nvSpPr>
        <p:spPr>
          <a:xfrm>
            <a:off x="680321" y="1528877"/>
            <a:ext cx="6890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DINPro" panose="02000503030000020004" pitchFamily="2" charset="0"/>
              </a:rPr>
              <a:t>Ambiente, Colaborador e Público</a:t>
            </a:r>
          </a:p>
        </p:txBody>
      </p:sp>
      <p:graphicFrame>
        <p:nvGraphicFramePr>
          <p:cNvPr id="11" name="Espaço Reservado para Imagem 5">
            <a:extLst>
              <a:ext uri="{FF2B5EF4-FFF2-40B4-BE49-F238E27FC236}">
                <a16:creationId xmlns:a16="http://schemas.microsoft.com/office/drawing/2014/main" xmlns="" id="{B0A6B180-F561-814B-ABD8-62E7696635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338714"/>
              </p:ext>
            </p:extLst>
          </p:nvPr>
        </p:nvGraphicFramePr>
        <p:xfrm>
          <a:off x="680320" y="2336872"/>
          <a:ext cx="4384503" cy="402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Espaço Reservado para Imagem 5">
            <a:extLst>
              <a:ext uri="{FF2B5EF4-FFF2-40B4-BE49-F238E27FC236}">
                <a16:creationId xmlns:a16="http://schemas.microsoft.com/office/drawing/2014/main" xmlns="" id="{1919CFE5-5404-1A4D-B055-DC821A04C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768236"/>
              </p:ext>
            </p:extLst>
          </p:nvPr>
        </p:nvGraphicFramePr>
        <p:xfrm>
          <a:off x="5890110" y="2339295"/>
          <a:ext cx="4404072" cy="402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Imagem 12" descr="Uma imagem contendo relógio, placa&#10;&#10;Descrição gerada automaticamente">
            <a:extLst>
              <a:ext uri="{FF2B5EF4-FFF2-40B4-BE49-F238E27FC236}">
                <a16:creationId xmlns:a16="http://schemas.microsoft.com/office/drawing/2014/main" xmlns="" id="{A714C78F-BBED-0F48-A5C4-079FAC3B6A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0875" y="689734"/>
            <a:ext cx="1164391" cy="11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637814447"/>
              </p:ext>
            </p:extLst>
          </p:nvPr>
        </p:nvGraphicFramePr>
        <p:xfrm>
          <a:off x="313512" y="640081"/>
          <a:ext cx="4984750" cy="590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Espaço Reservado para Image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878808"/>
              </p:ext>
            </p:extLst>
          </p:nvPr>
        </p:nvGraphicFramePr>
        <p:xfrm>
          <a:off x="5521664" y="642513"/>
          <a:ext cx="5006998" cy="590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EPIs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285357"/>
            <a:ext cx="9781375" cy="3806350"/>
          </a:xfrm>
        </p:spPr>
        <p:txBody>
          <a:bodyPr numCol="2" spcCol="1080000">
            <a:normAutofit/>
          </a:bodyPr>
          <a:lstStyle/>
          <a:p>
            <a:pPr marL="171450" indent="-1714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Empregador deve fornecer em quantidade suficiente e orientar a correta utilização de Equipamentos de Proteção Individual (EPIs) para cada colaborador;</a:t>
            </a:r>
          </a:p>
          <a:p>
            <a:pPr marL="171450" indent="-1714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Proibir a reutilização de uniformes e/ou EPIs (capacetes, calçados de segurança, entre outros) quando tais vestimentas/equipamentos não sejam devidamente higienizados com preparações antissépticas ou </a:t>
            </a:r>
            <a:r>
              <a:rPr lang="pt-BR" sz="1600" dirty="0" err="1">
                <a:solidFill>
                  <a:schemeClr val="bg1"/>
                </a:solidFill>
                <a:latin typeface="DINPro" panose="02000503030000020004" pitchFamily="2" charset="0"/>
              </a:rPr>
              <a:t>sanitizantes</a:t>
            </a: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 de efeito similar; </a:t>
            </a:r>
          </a:p>
          <a:p>
            <a:pPr marL="171450" indent="-1714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Caso a atividade não possua protocolo específico de EPIs, o empregador deverá fornecer máscaras descartáveis em quantidades suficientes e/ou no mínimo duas máscaras de tecido não tecido (TNT) ou tecido de algodão para cada colaborador, que ficará responsável por sua correta utilização, troca e higienização.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F15EEED-397A-274A-8F57-FA6AA48ED0C7}"/>
              </a:ext>
            </a:extLst>
          </p:cNvPr>
          <p:cNvSpPr/>
          <p:nvPr/>
        </p:nvSpPr>
        <p:spPr>
          <a:xfrm>
            <a:off x="680321" y="6378610"/>
            <a:ext cx="98993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DIN Condensed" panose="02000503040000020003" pitchFamily="2" charset="0"/>
              </a:rPr>
              <a:t>DECRETO Nº 13.543/2020 Dispõe sobre a determinação de utilização de máscaras pelos colaboradores de estabelecimentos abertos ao público e recomendação de utilização pelos demais cidadãos, durante a epidemia de </a:t>
            </a:r>
            <a:r>
              <a:rPr lang="pt-BR" sz="1050" b="1" dirty="0" err="1">
                <a:solidFill>
                  <a:schemeClr val="bg1"/>
                </a:solidFill>
                <a:latin typeface="DIN Condensed" panose="02000503040000020003" pitchFamily="2" charset="0"/>
              </a:rPr>
              <a:t>Coronavírus</a:t>
            </a:r>
            <a:r>
              <a:rPr lang="pt-BR" sz="1050" b="1" dirty="0">
                <a:solidFill>
                  <a:schemeClr val="bg1"/>
                </a:solidFill>
                <a:latin typeface="DIN Condensed" panose="02000503040000020003" pitchFamily="2" charset="0"/>
              </a:rPr>
              <a:t>.</a:t>
            </a:r>
          </a:p>
        </p:txBody>
      </p:sp>
      <p:pic>
        <p:nvPicPr>
          <p:cNvPr id="8" name="Imagem 7" descr="Uma imagem contendo placar&#10;&#10;Descrição gerada automaticamente">
            <a:extLst>
              <a:ext uri="{FF2B5EF4-FFF2-40B4-BE49-F238E27FC236}">
                <a16:creationId xmlns:a16="http://schemas.microsoft.com/office/drawing/2014/main" xmlns="" id="{6BA3516C-CECA-5946-A90F-7FCB6707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423" y="588939"/>
            <a:ext cx="2114273" cy="14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Condições especiais para os Grupos de 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709910"/>
            <a:ext cx="9706071" cy="3467777"/>
          </a:xfrm>
        </p:spPr>
        <p:txBody>
          <a:bodyPr numCol="2" spcCol="1080000"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Cardiopatias graves ou descompensados (insuficiência cardíaca, cardiopata isquêmica, arritmias);</a:t>
            </a:r>
          </a:p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 err="1">
                <a:solidFill>
                  <a:schemeClr val="bg1"/>
                </a:solidFill>
                <a:latin typeface="DINPro" panose="02000503030000020004" pitchFamily="2" charset="0"/>
              </a:rPr>
              <a:t>Pneumopatias</a:t>
            </a: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 graves ou descompensados (em uso de oxigênio domiciliar; asma moderada/grave, doença pulmonar obstrutiva crônica - DPOC);</a:t>
            </a:r>
          </a:p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Imunodepressão;</a:t>
            </a:r>
          </a:p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Doenças renais crônicas em estágio avançado (graus 3, 4 e 5);</a:t>
            </a:r>
          </a:p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Diabetes mellitus, conforme juízo clínico;</a:t>
            </a:r>
          </a:p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Obesidade mórbida (IMC maior ou igual a 40); </a:t>
            </a:r>
          </a:p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Doenças cromossômicas com estado de fragilidade imunológica (ex.: Síndrome de Down); </a:t>
            </a:r>
          </a:p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Idade igual ou superior a 60 anos </a:t>
            </a:r>
          </a:p>
          <a:p>
            <a:pPr lvl="1" algn="just">
              <a:lnSpc>
                <a:spcPct val="150000"/>
              </a:lnSpc>
              <a:buFont typeface="Fonte do Sistema"/>
              <a:buChar char="−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Gestação, puérpera, e outras condições determinadas pelo Ministério da Saúde.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C99DC33-70B9-F34C-ACE9-AAAB79DECFD6}"/>
              </a:ext>
            </a:extLst>
          </p:cNvPr>
          <p:cNvSpPr/>
          <p:nvPr/>
        </p:nvSpPr>
        <p:spPr>
          <a:xfrm>
            <a:off x="3174378" y="2061970"/>
            <a:ext cx="4717958" cy="455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DINPro" panose="02000503030000020004" pitchFamily="2" charset="0"/>
              </a:rPr>
              <a:t>Pertencem ao grupo de risco, pessoas com: </a:t>
            </a:r>
          </a:p>
        </p:txBody>
      </p:sp>
      <p:pic>
        <p:nvPicPr>
          <p:cNvPr id="10" name="Imagem 9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xmlns="" id="{59FE2987-9258-984E-9F51-2EA793A2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156" y="6003806"/>
            <a:ext cx="2055108" cy="8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876493084"/>
              </p:ext>
            </p:extLst>
          </p:nvPr>
        </p:nvGraphicFramePr>
        <p:xfrm>
          <a:off x="313511" y="640081"/>
          <a:ext cx="9983427" cy="590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5" name="Imagem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xmlns="" id="{ECB297FD-369C-9544-8237-B5C3C645C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156" y="6003806"/>
            <a:ext cx="2055108" cy="8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Afastamento de casos positivos ou suspeitos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285357"/>
            <a:ext cx="9735889" cy="3806350"/>
          </a:xfrm>
        </p:spPr>
        <p:txBody>
          <a:bodyPr numCol="2" spcCol="1080000">
            <a:normAutofit/>
          </a:bodyPr>
          <a:lstStyle/>
          <a:p>
            <a:pPr marL="171450" indent="-1714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Orientar os colaboradores a informar ao estabelecimento caso venham a ter sintomas de síndrome gripal e/ou resultados positivos para a COVID-19;</a:t>
            </a:r>
          </a:p>
          <a:p>
            <a:pPr marL="171450" indent="-1714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Realizar busca ativa, diária, em todos os turnos de trabalho, em colaboradores e visitantes com sintomas de síndrome gripal;</a:t>
            </a:r>
          </a:p>
          <a:p>
            <a:pPr marL="171450" indent="-1714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Garantir o imediato afastamento para isolamento domiciliar de 14 dias, a contar o início dos sintomas aos colaboradores que: testarem positivo para COVID-19, tenham tido contato próximo ou residam com caso confirmado de COVID-19, apresentarem sintomas de síndrome gripal (quadro respiratório agudo, caracterizado por sensação febril ou febre, mesmo que relatada, acompanhada de tosse OU dor de garganta OU coriza OU dificuldade respiratória).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8" name="Imagem 7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7760F5A4-DBD8-1044-AB2D-2F2AD322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77"/>
            <a:ext cx="2407284" cy="620628"/>
          </a:xfrm>
          <a:prstGeom prst="rect">
            <a:avLst/>
          </a:prstGeom>
        </p:spPr>
      </p:pic>
      <p:pic>
        <p:nvPicPr>
          <p:cNvPr id="9" name="Imagem 8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D56994FB-C94E-0A46-8B58-71DDA0183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07284" y="-8277"/>
            <a:ext cx="2407284" cy="620628"/>
          </a:xfrm>
          <a:prstGeom prst="rect">
            <a:avLst/>
          </a:prstGeom>
        </p:spPr>
      </p:pic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C4F2C4D5-EA86-714C-B9F2-E498344F4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568" y="-8277"/>
            <a:ext cx="2407284" cy="620628"/>
          </a:xfrm>
          <a:prstGeom prst="rect">
            <a:avLst/>
          </a:prstGeom>
        </p:spPr>
      </p:pic>
      <p:pic>
        <p:nvPicPr>
          <p:cNvPr id="11" name="Imagem 10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CBB3699C-CCE6-FF4F-B925-EBBFAA76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21852" y="-8277"/>
            <a:ext cx="2407284" cy="620628"/>
          </a:xfrm>
          <a:prstGeom prst="rect">
            <a:avLst/>
          </a:prstGeom>
        </p:spPr>
      </p:pic>
      <p:pic>
        <p:nvPicPr>
          <p:cNvPr id="12" name="Imagem 11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EAD59121-CFEE-BC4E-9320-89A092042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136" y="-8277"/>
            <a:ext cx="2562864" cy="6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10586434" y="2739980"/>
            <a:ext cx="1605566" cy="137803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2739981"/>
            <a:ext cx="10419008" cy="13780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25775" y="3100589"/>
            <a:ext cx="9613860" cy="566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DINPro-Light" pitchFamily="50" charset="0"/>
              </a:rPr>
              <a:t>Contextualização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2" y="3172053"/>
            <a:ext cx="1472638" cy="5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2738167809"/>
              </p:ext>
            </p:extLst>
          </p:nvPr>
        </p:nvGraphicFramePr>
        <p:xfrm>
          <a:off x="313512" y="640081"/>
          <a:ext cx="4882692" cy="436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Espaço Reservado para Image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151630"/>
              </p:ext>
            </p:extLst>
          </p:nvPr>
        </p:nvGraphicFramePr>
        <p:xfrm>
          <a:off x="5521664" y="642513"/>
          <a:ext cx="4904484" cy="436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DB86A1A-44E6-F643-8AEC-F71151DAD231}"/>
              </a:ext>
            </a:extLst>
          </p:cNvPr>
          <p:cNvSpPr/>
          <p:nvPr/>
        </p:nvSpPr>
        <p:spPr>
          <a:xfrm>
            <a:off x="629288" y="5972745"/>
            <a:ext cx="9899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DINPro Light" panose="02000504040000020003" pitchFamily="2" charset="0"/>
              </a:rPr>
              <a:t>(*) Um surto de síndrome gripal ocorre quando há, pelo menos, 2 (dois) casos suspeitos, sintomáticos, com vínculo temporal de até 7 dias entre as datas de início dos sintomas dos casos. Em caso de suspeita de surto no estabelecimento, notificar a Vigilância em Saúde do Município para que seja desencadeada uma investigação detalhada, a fim de identificar novos casos e interromper o surto.</a:t>
            </a:r>
          </a:p>
        </p:txBody>
      </p:sp>
    </p:spTree>
    <p:extLst>
      <p:ext uri="{BB962C8B-B14F-4D97-AF65-F5344CB8AC3E}">
        <p14:creationId xmlns:p14="http://schemas.microsoft.com/office/powerpoint/2010/main" val="59430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Cuidados no atendimento ao público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64" y="2285356"/>
            <a:ext cx="7148439" cy="4174821"/>
          </a:xfrm>
        </p:spPr>
        <p:txBody>
          <a:bodyPr numCol="2" spcCol="720000">
            <a:normAutofit fontScale="92500"/>
          </a:bodyPr>
          <a:lstStyle/>
          <a:p>
            <a:pPr marL="171450" indent="-171450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Disponibilização de álcool 70% e/ou preparações antissépticas ou </a:t>
            </a:r>
            <a:r>
              <a:rPr lang="pt-BR" sz="1100" dirty="0" err="1">
                <a:solidFill>
                  <a:schemeClr val="bg1"/>
                </a:solidFill>
                <a:latin typeface="DINPro" panose="02000503030000020004" pitchFamily="2" charset="0"/>
              </a:rPr>
              <a:t>sanitizantes</a:t>
            </a: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 de efeito similar para o público e os colaboradores no estabelecimento, em locais estratégicos e de fácil acesso (entrada, saída, corredores, elevadores, mesas, etc.); </a:t>
            </a:r>
          </a:p>
          <a:p>
            <a:pPr marL="171450" indent="-171450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Respeitar o distanciamento mínimo de 2,0 metros nas filas em frente a balcões de atendimento, ou caixas, ou no de 1,5m lado externo do estabelecimento, sinalizando no chão a posição a ser ocupada por cada pessoa; </a:t>
            </a:r>
          </a:p>
          <a:p>
            <a:pPr marL="171450" indent="-171450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Fazer a utilização, se necessário, do uso de senhas ou outro sistema eficaz para evitar filas ou aglomeração de pessoas; </a:t>
            </a:r>
          </a:p>
          <a:p>
            <a:pPr marL="171450" indent="-171450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Sempre que necessário designar um agente de </a:t>
            </a:r>
            <a:r>
              <a:rPr lang="pt-BR" sz="1100" dirty="0" err="1">
                <a:solidFill>
                  <a:schemeClr val="bg1"/>
                </a:solidFill>
                <a:latin typeface="DINPro" panose="02000503030000020004" pitchFamily="2" charset="0"/>
              </a:rPr>
              <a:t>desaglomeração</a:t>
            </a: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 para manter a organização das filas de espera no espaço interno ou externo do estabelecimento.</a:t>
            </a:r>
          </a:p>
          <a:p>
            <a:pPr marL="171450" indent="-171450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Ampliar espaço entre atendimentos agendados, para preservar distanciamento entre pessoas e ter tempo de realizar a higienização de instrumentos de contato, quando aplicável; </a:t>
            </a:r>
          </a:p>
          <a:p>
            <a:pPr marL="171450" indent="-171450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Realizar atendimento de maneira individualizada, restringindo, sempre que possível, a presença de acompanhantes; </a:t>
            </a:r>
          </a:p>
          <a:p>
            <a:pPr marL="171450" indent="-171450">
              <a:lnSpc>
                <a:spcPct val="150000"/>
              </a:lnSpc>
            </a:pPr>
            <a:r>
              <a:rPr lang="pt-BR" sz="1100" dirty="0">
                <a:solidFill>
                  <a:schemeClr val="bg1"/>
                </a:solidFill>
                <a:latin typeface="DINPro" panose="02000503030000020004" pitchFamily="2" charset="0"/>
              </a:rPr>
              <a:t>Em serviço de atendimento domiciliar ou agendado, questionar se no local de atendimento há indivíduo que apresenta sintomas respiratórios ou se encontra em quarentena ou isolamento em decorrência do COVID-19, ficando proibido o atendimento domiciliar em caso afirmativo, exceto em caso de urgência e emergência de saúde.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C1E6BA7-42B6-AE45-ACF8-00E177885907}"/>
              </a:ext>
            </a:extLst>
          </p:cNvPr>
          <p:cNvSpPr/>
          <p:nvPr/>
        </p:nvSpPr>
        <p:spPr>
          <a:xfrm>
            <a:off x="8970627" y="2973888"/>
            <a:ext cx="26471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DIN Condensed" panose="02000503040000020003" pitchFamily="2" charset="0"/>
              </a:rPr>
              <a:t>DECRETO Nº 13.536/2020 Dispõe sobre medidas de prevenção para o enfrentamento da pandemia de Covid19, o novo </a:t>
            </a:r>
            <a:r>
              <a:rPr lang="pt-BR" sz="1050" b="1" dirty="0" err="1">
                <a:solidFill>
                  <a:schemeClr val="bg1"/>
                </a:solidFill>
                <a:latin typeface="DIN Condensed" panose="02000503040000020003" pitchFamily="2" charset="0"/>
              </a:rPr>
              <a:t>coronavírus</a:t>
            </a:r>
            <a:r>
              <a:rPr lang="pt-BR" sz="1050" b="1" dirty="0">
                <a:solidFill>
                  <a:schemeClr val="bg1"/>
                </a:solidFill>
                <a:latin typeface="DIN Condensed" panose="02000503040000020003" pitchFamily="2" charset="0"/>
              </a:rPr>
              <a:t>, nos estabelecimentos comerciais em funcionamento</a:t>
            </a:r>
            <a:r>
              <a:rPr lang="pt-BR" sz="800" b="1" dirty="0">
                <a:solidFill>
                  <a:schemeClr val="bg1"/>
                </a:solidFill>
                <a:latin typeface="DIN Condensed" panose="02000503040000020003" pitchFamily="2" charset="0"/>
              </a:rPr>
              <a:t>.</a:t>
            </a:r>
          </a:p>
        </p:txBody>
      </p:sp>
      <p:pic>
        <p:nvPicPr>
          <p:cNvPr id="8" name="Imagem 7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xmlns="" id="{4F170FEE-16BC-3C46-9A0F-AF5F0C46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202" y="4852274"/>
            <a:ext cx="4821381" cy="20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3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Atendimento diferenciado ao grupo de 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3063513"/>
            <a:ext cx="5815481" cy="2753524"/>
          </a:xfrm>
        </p:spPr>
        <p:txBody>
          <a:bodyPr numCol="1" spcCol="1080000">
            <a:normAutofit/>
          </a:bodyPr>
          <a:lstStyle/>
          <a:p>
            <a:pPr marL="171450" indent="-171450" algn="just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  <a:latin typeface="DINPro" panose="02000503030000020004" pitchFamily="2" charset="0"/>
              </a:rPr>
              <a:t>Para atendimento de pessoas com idade igual ou superior a 60 anos e aquelas de grupos de risco, conforme </a:t>
            </a:r>
            <a:r>
              <a:rPr lang="pt-BR" sz="1800" dirty="0" err="1">
                <a:solidFill>
                  <a:schemeClr val="bg1"/>
                </a:solidFill>
                <a:latin typeface="DINPro" panose="02000503030000020004" pitchFamily="2" charset="0"/>
              </a:rPr>
              <a:t>autodeclaração</a:t>
            </a:r>
            <a:r>
              <a:rPr lang="pt-BR" sz="1800" dirty="0">
                <a:solidFill>
                  <a:schemeClr val="bg1"/>
                </a:solidFill>
                <a:latin typeface="DINPro" panose="02000503030000020004" pitchFamily="2" charset="0"/>
              </a:rPr>
              <a:t>: 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estabelecer horários ou setores exclusivos de atendimento; 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pt-BR" sz="1400" b="1" dirty="0">
                <a:solidFill>
                  <a:schemeClr val="bg1"/>
                </a:solidFill>
                <a:latin typeface="DINPro" panose="02000503030000020004" pitchFamily="2" charset="0"/>
              </a:rPr>
              <a:t>conferir atendimento preferencial, garantindo fluxo ágil para que permaneçam o mínimo possível no estabelecimento.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8" name="Imagem 7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xmlns="" id="{C9E3F357-FCC5-B046-BC99-9E457857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696" y="2297805"/>
            <a:ext cx="3247533" cy="42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2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Restrição Específica às Atividades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2" y="2285357"/>
            <a:ext cx="9735888" cy="4105504"/>
          </a:xfrm>
        </p:spPr>
        <p:txBody>
          <a:bodyPr numCol="1" spcCol="1080000">
            <a:normAutofit/>
          </a:bodyPr>
          <a:lstStyle/>
          <a:p>
            <a:pPr marL="171450" indent="-171450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Além dos protocolos já apresentados, algumas atividades devem atender, na íntegra, as orientações, portarias e determinações específicas: 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pt-BR" sz="1200" b="1" dirty="0">
                <a:solidFill>
                  <a:schemeClr val="bg1"/>
                </a:solidFill>
                <a:latin typeface="DINPro" panose="02000503030000020004" pitchFamily="2" charset="0"/>
              </a:rPr>
              <a:t>Transporte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pt-BR" sz="1200" b="1" dirty="0">
                <a:solidFill>
                  <a:schemeClr val="bg1"/>
                </a:solidFill>
                <a:latin typeface="DINPro" panose="02000503030000020004" pitchFamily="2" charset="0"/>
              </a:rPr>
              <a:t>Administração pública;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pt-BR" sz="1200" b="1" dirty="0">
                <a:solidFill>
                  <a:schemeClr val="bg1"/>
                </a:solidFill>
                <a:latin typeface="DINPro" panose="02000503030000020004" pitchFamily="2" charset="0"/>
              </a:rPr>
              <a:t>Orla marítima (calçadão da praia, areia e mar): permitido para atividades físicas individuais, garantido o distanciamento social mínimo de 2m, uso obrigatório de máscara, circulação com horário restrito de 6 às </a:t>
            </a:r>
            <a:r>
              <a:rPr lang="pt-BR" sz="1200" b="1" dirty="0" smtClean="0">
                <a:solidFill>
                  <a:schemeClr val="bg1"/>
                </a:solidFill>
                <a:latin typeface="DINPro" panose="02000503030000020004" pitchFamily="2" charset="0"/>
              </a:rPr>
              <a:t>10 horas e 16 às </a:t>
            </a:r>
            <a:r>
              <a:rPr lang="pt-BR" sz="1200" b="1" smtClean="0">
                <a:solidFill>
                  <a:schemeClr val="bg1"/>
                </a:solidFill>
                <a:latin typeface="DINPro" panose="02000503030000020004" pitchFamily="2" charset="0"/>
              </a:rPr>
              <a:t>22 horas, </a:t>
            </a:r>
            <a:r>
              <a:rPr lang="pt-BR" sz="1200" b="1" dirty="0">
                <a:solidFill>
                  <a:schemeClr val="bg1"/>
                </a:solidFill>
                <a:latin typeface="DINPro" panose="02000503030000020004" pitchFamily="2" charset="0"/>
              </a:rPr>
              <a:t>diariamente. Fica estabelecido horário exclusivo de circulação para idosos acima de 60 anos de 9 às 10 horas. 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pt-BR" sz="1200" b="1" dirty="0">
                <a:solidFill>
                  <a:schemeClr val="bg1"/>
                </a:solidFill>
                <a:latin typeface="DINPro" panose="02000503030000020004" pitchFamily="2" charset="0"/>
              </a:rPr>
              <a:t>Equipamentos de ginástica público localizados no calçadão permanecem interditados.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7" name="Imagem 6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E9A79588-5696-D042-A010-D409B3619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73" y="604091"/>
            <a:ext cx="1379087" cy="13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Restrição Específica às Atividades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285357"/>
            <a:ext cx="9613861" cy="3806350"/>
          </a:xfrm>
        </p:spPr>
        <p:txBody>
          <a:bodyPr numCol="2" spcCol="720000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Os operadores do sistema de mobilidade, concessionários e permissionários de transporte coletivo e seletivo por lotação deverão observar o percentual de operação, o modo de operação e a taxa de ocupação;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Observar e fazer observar a obrigatoriedade, para ingresso e permanência nos veículos, do uso obrigatório de máscaras de proteção facial por qualquer pessoa, em especial pelos passageiros, motoristas, cobradores e quaisquer outros colaboradores ou usuários;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Realizar limpeza minuciosa diária dos veículos com utilização de produtos que impeçam a propagação do vírus como álcool 70% e/ou preparações antissépticas ou </a:t>
            </a:r>
            <a:r>
              <a:rPr lang="pt-BR" sz="1600" dirty="0" err="1">
                <a:solidFill>
                  <a:schemeClr val="bg1"/>
                </a:solidFill>
                <a:latin typeface="DINPro" panose="02000503030000020004" pitchFamily="2" charset="0"/>
              </a:rPr>
              <a:t>sanitizantes</a:t>
            </a:r>
            <a:r>
              <a:rPr lang="pt-BR" sz="1600" dirty="0">
                <a:solidFill>
                  <a:schemeClr val="bg1"/>
                </a:solidFill>
                <a:latin typeface="DINPro" panose="02000503030000020004" pitchFamily="2" charset="0"/>
              </a:rPr>
              <a:t> de efeito similar;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7" name="Imagem 6" descr="Tela de jogo de vídeo game&#10;&#10;Descrição gerada automaticamente">
            <a:extLst>
              <a:ext uri="{FF2B5EF4-FFF2-40B4-BE49-F238E27FC236}">
                <a16:creationId xmlns:a16="http://schemas.microsoft.com/office/drawing/2014/main" xmlns="" id="{BD69740B-F956-7E4C-8CDE-869014B6F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62701" y="4653320"/>
            <a:ext cx="4829299" cy="22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98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1625055677"/>
              </p:ext>
            </p:extLst>
          </p:nvPr>
        </p:nvGraphicFramePr>
        <p:xfrm>
          <a:off x="546652" y="640081"/>
          <a:ext cx="4649552" cy="566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Espaço Reservado para Image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073528"/>
              </p:ext>
            </p:extLst>
          </p:nvPr>
        </p:nvGraphicFramePr>
        <p:xfrm>
          <a:off x="5755844" y="642513"/>
          <a:ext cx="4670303" cy="566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1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10586434" y="2739980"/>
            <a:ext cx="1605566" cy="137803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2739981"/>
            <a:ext cx="10419008" cy="13780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25775" y="3100589"/>
            <a:ext cx="9613860" cy="566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DINPro" panose="02000503030000020004" pitchFamily="2" charset="0"/>
              </a:rPr>
              <a:t>Informativo Visível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2" y="3172053"/>
            <a:ext cx="1472638" cy="5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9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Informativo Visível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680323" y="3093041"/>
            <a:ext cx="5124129" cy="2437676"/>
          </a:xfrm>
        </p:spPr>
        <p:txBody>
          <a:bodyPr numCol="1" spcCol="1080000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bg1"/>
                </a:solidFill>
                <a:latin typeface="DINPro" panose="02000503030000020004" pitchFamily="2" charset="0"/>
              </a:rPr>
              <a:t>Fixar em local visível ao público e aos colaboradores cartazes informativos com orientações sobre a necessidade de higienização das mãos, uso de máscara, distanciamento entre as pessoas, limpeza de superfícies, ventilação e limpeza dos ambientes.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6" name="Imagem 5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xmlns="" id="{48760C9D-2B27-984F-95D9-E9DC766AD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609" y="2391356"/>
            <a:ext cx="2717782" cy="38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93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10586434" y="2739980"/>
            <a:ext cx="1605566" cy="137803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2739981"/>
            <a:ext cx="10419008" cy="13780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25775" y="3100589"/>
            <a:ext cx="9613860" cy="566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DINPro" panose="02000503030000020004" pitchFamily="2" charset="0"/>
              </a:rPr>
              <a:t>Monitoramento da temperatura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2" y="3172053"/>
            <a:ext cx="1472638" cy="5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>
                <a:latin typeface="DINPro" panose="02000503030000020004" pitchFamily="2" charset="0"/>
              </a:rPr>
              <a:t>Monitoramento da temperatura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680323" y="2543568"/>
            <a:ext cx="4295438" cy="3322361"/>
          </a:xfrm>
        </p:spPr>
        <p:txBody>
          <a:bodyPr numCol="1" spcCol="1080000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DINPro" panose="02000503030000020004" pitchFamily="2" charset="0"/>
              </a:rPr>
              <a:t>Medição 100% da temperatura dos colaboradores e público com termômetro digital infravermelho.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5" name="Imagem 4" descr="Uma imagem contendo computador&#10;&#10;Descrição gerada automaticamente">
            <a:extLst>
              <a:ext uri="{FF2B5EF4-FFF2-40B4-BE49-F238E27FC236}">
                <a16:creationId xmlns:a16="http://schemas.microsoft.com/office/drawing/2014/main" xmlns="" id="{4AA8CF35-97C1-5143-A3C0-EF283536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25715" y="1935678"/>
            <a:ext cx="9083471" cy="53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Pressupostos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2" y="2513956"/>
            <a:ext cx="9706070" cy="3419704"/>
          </a:xfrm>
        </p:spPr>
        <p:txBody>
          <a:bodyPr numCol="2" spcCol="1080000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As medidas de controle da pandemia são pautadas em evidências científicas e análise de informações municipais estratégicas.</a:t>
            </a:r>
          </a:p>
          <a:p>
            <a:pPr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 Criar campo de comunicação e colaboração com a população e os diferentes setores produtivos.</a:t>
            </a:r>
          </a:p>
          <a:p>
            <a:pPr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Primar sempre pelas orientações gerais: distanciamento social e interpessoal, cuidados pessoais quanto a higienização das mãos, uso de máscaras e/ou cuidados com a etiqueta respiratória ao tossir e espirrar.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7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10586434" y="2739980"/>
            <a:ext cx="1605566" cy="137803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2739981"/>
            <a:ext cx="10419008" cy="13780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25775" y="3100589"/>
            <a:ext cx="9613860" cy="566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DINPro" panose="02000503030000020004" pitchFamily="2" charset="0"/>
              </a:rPr>
              <a:t>Testagem dos colaboradores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2" y="3172053"/>
            <a:ext cx="1472638" cy="5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0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>
                <a:latin typeface="DINPro" panose="02000503030000020004" pitchFamily="2" charset="0"/>
              </a:rPr>
              <a:t>Testagem dos colaboradores</a:t>
            </a:r>
            <a:endParaRPr lang="pt-BR" dirty="0">
              <a:latin typeface="DINPro" panose="02000503030000020004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5320147" y="3354284"/>
            <a:ext cx="4974033" cy="2138548"/>
          </a:xfrm>
        </p:spPr>
        <p:txBody>
          <a:bodyPr numCol="1" spcCol="1080000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DINPro" panose="02000503030000020004" pitchFamily="2" charset="0"/>
              </a:rPr>
              <a:t>Aplicar testagem rápida ou sorológica em trabalhadores que mantiverem rotina de trabalho presencial, apresentarem sintomas de COVID-19 ou síndrome gripal.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EC2AA7B-4DE9-E449-BCC4-62FD4AB7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9117"/>
            <a:ext cx="4868883" cy="4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altLang="pt-BR" sz="4800" b="1" dirty="0">
                <a:latin typeface="DINPro-Regular" pitchFamily="50" charset="0"/>
              </a:rPr>
              <a:t>Juntos vamos vencer essa guerra!</a:t>
            </a:r>
            <a:endParaRPr lang="pt-BR" sz="4800" dirty="0">
              <a:solidFill>
                <a:schemeClr val="bg1">
                  <a:lumMod val="85000"/>
                  <a:lumOff val="15000"/>
                </a:schemeClr>
              </a:solidFill>
              <a:latin typeface="DINPro-Black" pitchFamily="50" charset="0"/>
            </a:endParaRPr>
          </a:p>
        </p:txBody>
      </p: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970BD43D-0F45-1A40-B8E0-EB31A2E1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18" y="3964948"/>
            <a:ext cx="4105564" cy="14328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Critérios Considerados para Prevenção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2" y="2285357"/>
            <a:ext cx="9706070" cy="3806350"/>
          </a:xfrm>
        </p:spPr>
        <p:txBody>
          <a:bodyPr numCol="2" spcCol="1080000">
            <a:normAutofit/>
          </a:bodyPr>
          <a:lstStyle/>
          <a:p>
            <a:pPr marL="0" lvl="1" indent="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b="1" dirty="0">
                <a:solidFill>
                  <a:schemeClr val="bg1"/>
                </a:solidFill>
                <a:latin typeface="DINPro" panose="02000503030000020004" pitchFamily="2" charset="0"/>
              </a:rPr>
              <a:t>Higienização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Superfícies, Instrumentos, pisos, paredes, filtro de ar condicionado e </a:t>
            </a:r>
            <a:r>
              <a:rPr lang="pt-BR" sz="1900" dirty="0" err="1">
                <a:solidFill>
                  <a:schemeClr val="bg1"/>
                </a:solidFill>
                <a:latin typeface="DINPro" panose="02000503030000020004" pitchFamily="2" charset="0"/>
              </a:rPr>
              <a:t>etc</a:t>
            </a: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;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Deixar ambientes arejados;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Álcool 70% ou similares em locais de fácil acesso;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Instruções e treinamento para as equipes sobre etiqueta respiratória;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>
                <a:solidFill>
                  <a:schemeClr val="bg1"/>
                </a:solidFill>
                <a:latin typeface="DINPro" panose="02000503030000020004" pitchFamily="2" charset="0"/>
              </a:rPr>
              <a:t>Substituir utensílios de fácil contaminação (ex. bebedouros...)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33BFC67-F332-9346-8215-89DCE596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15" y="2893862"/>
            <a:ext cx="4730095" cy="47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9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Critérios Considerados para Prevenção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2" y="2390899"/>
            <a:ext cx="9271552" cy="3806350"/>
          </a:xfrm>
        </p:spPr>
        <p:txBody>
          <a:bodyPr numCol="2" spcCol="1080000">
            <a:normAutofit/>
          </a:bodyPr>
          <a:lstStyle/>
          <a:p>
            <a:pPr marL="0" lvl="0" indent="0" defTabSz="5334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latin typeface="DINPro" panose="02000503030000020004" pitchFamily="2" charset="0"/>
              </a:rPr>
              <a:t>EPIs Obrigatórios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dirty="0">
                <a:solidFill>
                  <a:schemeClr val="bg1"/>
                </a:solidFill>
                <a:latin typeface="DINPro" panose="02000503030000020004" pitchFamily="2" charset="0"/>
              </a:rPr>
              <a:t>Disponibilização de EPIs aos colaboradores pelo empregador, conforme normas de saúde e do setor;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dirty="0">
                <a:solidFill>
                  <a:schemeClr val="bg1"/>
                </a:solidFill>
                <a:latin typeface="DINPro" panose="02000503030000020004" pitchFamily="2" charset="0"/>
              </a:rPr>
              <a:t>Máscaras, luvas e aventais e/ou  estabelecidas de acordo para cada atividade específica.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7" name="Imagem 6" descr="Uma imagem contendo placar&#10;&#10;Descrição gerada automaticamente">
            <a:extLst>
              <a:ext uri="{FF2B5EF4-FFF2-40B4-BE49-F238E27FC236}">
                <a16:creationId xmlns:a16="http://schemas.microsoft.com/office/drawing/2014/main" xmlns="" id="{95FCB927-35E6-A142-8EC0-B80365B8F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50" y="239089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Critérios Considerados para Prevenção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285357"/>
            <a:ext cx="5415679" cy="4067942"/>
          </a:xfrm>
        </p:spPr>
        <p:txBody>
          <a:bodyPr numCol="1" spcCol="1080000">
            <a:normAutofit/>
          </a:bodyPr>
          <a:lstStyle/>
          <a:p>
            <a:pPr marL="0" lvl="1" indent="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b="1" dirty="0">
                <a:solidFill>
                  <a:schemeClr val="bg1"/>
                </a:solidFill>
                <a:latin typeface="DINPro" panose="02000503030000020004" pitchFamily="2" charset="0"/>
              </a:rPr>
              <a:t>Tratamento Preferencial Grupo de Risco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dirty="0">
                <a:solidFill>
                  <a:schemeClr val="bg1"/>
                </a:solidFill>
                <a:latin typeface="DINPro" panose="02000503030000020004" pitchFamily="2" charset="0"/>
              </a:rPr>
              <a:t>Gestantes e puérperas, idosos, pessoas com doenças crônicas;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dirty="0">
                <a:solidFill>
                  <a:schemeClr val="bg1"/>
                </a:solidFill>
                <a:latin typeface="DINPro" panose="02000503030000020004" pitchFamily="2" charset="0"/>
              </a:rPr>
              <a:t>Atendimento preferencial para permanecer o mínimo possível no estabelecimento;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dirty="0">
                <a:solidFill>
                  <a:schemeClr val="bg1"/>
                </a:solidFill>
                <a:latin typeface="DINPro" panose="02000503030000020004" pitchFamily="2" charset="0"/>
              </a:rPr>
              <a:t>Horários ou espaço de atendimento exclusivo.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7" name="Imagem 6" descr="Uma imagem contendo quarto&#10;&#10;Descrição gerada automaticamente">
            <a:extLst>
              <a:ext uri="{FF2B5EF4-FFF2-40B4-BE49-F238E27FC236}">
                <a16:creationId xmlns:a16="http://schemas.microsoft.com/office/drawing/2014/main" xmlns="" id="{AD460778-9AE6-254C-A88C-00A7CA60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81" y="2072861"/>
            <a:ext cx="5006769" cy="5006769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37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Critérios Considerados para Prevenção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546446"/>
            <a:ext cx="9651614" cy="3284170"/>
          </a:xfrm>
        </p:spPr>
        <p:txBody>
          <a:bodyPr numCol="2" spcCol="1080000">
            <a:normAutofit/>
          </a:bodyPr>
          <a:lstStyle/>
          <a:p>
            <a:pPr marL="0" lvl="0" indent="0" defTabSz="5334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latin typeface="DINPro" panose="02000503030000020004" pitchFamily="2" charset="0"/>
              </a:rPr>
              <a:t>Restrições Específicas às atividades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dirty="0">
                <a:solidFill>
                  <a:schemeClr val="bg1"/>
                </a:solidFill>
                <a:latin typeface="DINPro" panose="02000503030000020004" pitchFamily="2" charset="0"/>
              </a:rPr>
              <a:t>Restrições Específicas às atividades</a:t>
            </a:r>
          </a:p>
          <a:p>
            <a:pPr marL="342900" lvl="1" indent="-342900" defTabSz="4000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dirty="0">
                <a:solidFill>
                  <a:schemeClr val="bg1"/>
                </a:solidFill>
                <a:latin typeface="DINPro" panose="02000503030000020004" pitchFamily="2" charset="0"/>
              </a:rPr>
              <a:t>Exemplos: protetor salivar em buffet, utensílios e talheres higienizados (sem contato) ou adesão de descartáveis.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7" name="Imagem 6" descr="Uma imagem contendo banqueta, relógio, mesa&#10;&#10;Descrição gerada automaticamente">
            <a:extLst>
              <a:ext uri="{FF2B5EF4-FFF2-40B4-BE49-F238E27FC236}">
                <a16:creationId xmlns:a16="http://schemas.microsoft.com/office/drawing/2014/main" xmlns="" id="{16E8AD08-58F7-1B4F-8262-847889275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09" y="2639914"/>
            <a:ext cx="3097233" cy="30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altLang="pt-BR" dirty="0">
                <a:latin typeface="DINPro-Light" pitchFamily="50" charset="0"/>
              </a:rPr>
              <a:t>Critérios Considerados para Prevenção</a:t>
            </a:r>
            <a:endParaRPr lang="pt-BR" dirty="0">
              <a:latin typeface="DINPro-Light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546446"/>
            <a:ext cx="9613861" cy="3558326"/>
          </a:xfrm>
        </p:spPr>
        <p:txBody>
          <a:bodyPr numCol="2" spcCol="1080000">
            <a:normAutofit/>
          </a:bodyPr>
          <a:lstStyle/>
          <a:p>
            <a:pPr marL="0" indent="0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latin typeface="DINPro" panose="02000503030000020004" pitchFamily="2" charset="0"/>
              </a:rPr>
              <a:t>Triagem</a:t>
            </a:r>
          </a:p>
          <a:p>
            <a:pPr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latin typeface="DINPro" panose="02000503030000020004" pitchFamily="2" charset="0"/>
              </a:rPr>
              <a:t>Medição 100% da temperatura de colaboradores com termômetro digital infravermelho;</a:t>
            </a:r>
          </a:p>
          <a:p>
            <a:pPr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latin typeface="DINPro" panose="02000503030000020004" pitchFamily="2" charset="0"/>
              </a:rPr>
              <a:t>Afastar casos positivos de COVID-19 ou com sintomas de síndrome gripal;</a:t>
            </a:r>
          </a:p>
          <a:p>
            <a:pPr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latin typeface="DINPro" panose="02000503030000020004" pitchFamily="2" charset="0"/>
              </a:rPr>
              <a:t>Isolamento domiciliar de 14 dias a contar do início dos sintomas.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1014983"/>
            <a:ext cx="1472638" cy="513894"/>
          </a:xfrm>
          <a:prstGeom prst="rect">
            <a:avLst/>
          </a:prstGeom>
        </p:spPr>
      </p:pic>
      <p:pic>
        <p:nvPicPr>
          <p:cNvPr id="6" name="Imagem 5" descr="Uma imagem contendo luz, placar, desenho&#10;&#10;Descrição gerada automaticamente">
            <a:extLst>
              <a:ext uri="{FF2B5EF4-FFF2-40B4-BE49-F238E27FC236}">
                <a16:creationId xmlns:a16="http://schemas.microsoft.com/office/drawing/2014/main" xmlns="" id="{2391FADB-0A58-B341-B645-85C5DF92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42" y="3865943"/>
            <a:ext cx="2238829" cy="22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10586434" y="2739980"/>
            <a:ext cx="1605566" cy="137803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2739981"/>
            <a:ext cx="10419008" cy="13780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25775" y="3100589"/>
            <a:ext cx="9613860" cy="566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DINPro-Light" pitchFamily="50" charset="0"/>
              </a:rPr>
              <a:t>Protocolos de Prevenção OBRIGATÓRIOS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2" y="3172053"/>
            <a:ext cx="1472638" cy="5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989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2080</TotalTime>
  <Words>2982</Words>
  <Application>Microsoft Office PowerPoint</Application>
  <PresentationFormat>Widescreen</PresentationFormat>
  <Paragraphs>148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Arial</vt:lpstr>
      <vt:lpstr>DIN</vt:lpstr>
      <vt:lpstr>DIN Condensed</vt:lpstr>
      <vt:lpstr>DIN Light</vt:lpstr>
      <vt:lpstr>DINPro</vt:lpstr>
      <vt:lpstr>DINPro Light</vt:lpstr>
      <vt:lpstr>DINPro-Black</vt:lpstr>
      <vt:lpstr>DINPro-Bold</vt:lpstr>
      <vt:lpstr>DINPro-Light</vt:lpstr>
      <vt:lpstr>DINPro-Regular</vt:lpstr>
      <vt:lpstr>Fonte do Sistema</vt:lpstr>
      <vt:lpstr>Trebuchet MS</vt:lpstr>
      <vt:lpstr>Berlim</vt:lpstr>
      <vt:lpstr>Modelo de Distanciamento Responsável Programa Retomada Protocolo</vt:lpstr>
      <vt:lpstr>Apresentação do PowerPoint</vt:lpstr>
      <vt:lpstr>Pressupostos</vt:lpstr>
      <vt:lpstr>Critérios Considerados para Prevenção</vt:lpstr>
      <vt:lpstr>Critérios Considerados para Prevenção</vt:lpstr>
      <vt:lpstr>Critérios Considerados para Prevenção</vt:lpstr>
      <vt:lpstr>Critérios Considerados para Prevenção</vt:lpstr>
      <vt:lpstr>Critérios Considerados para Prevenção</vt:lpstr>
      <vt:lpstr>Apresentação do PowerPoint</vt:lpstr>
      <vt:lpstr>Uso de Máscaras</vt:lpstr>
      <vt:lpstr>Distanciamento Interpessoal</vt:lpstr>
      <vt:lpstr>Apresentação do PowerPoint</vt:lpstr>
      <vt:lpstr>Teto de Ocupação</vt:lpstr>
      <vt:lpstr>Higienização</vt:lpstr>
      <vt:lpstr>Apresentação do PowerPoint</vt:lpstr>
      <vt:lpstr>EPIs</vt:lpstr>
      <vt:lpstr>Condições especiais para os Grupos de Risco</vt:lpstr>
      <vt:lpstr>Apresentação do PowerPoint</vt:lpstr>
      <vt:lpstr>Afastamento de casos positivos ou suspeitos</vt:lpstr>
      <vt:lpstr>Apresentação do PowerPoint</vt:lpstr>
      <vt:lpstr>Cuidados no atendimento ao público</vt:lpstr>
      <vt:lpstr>Atendimento diferenciado ao grupo de risco</vt:lpstr>
      <vt:lpstr>Restrição Específica às Atividades</vt:lpstr>
      <vt:lpstr>Restrição Específica às Atividades</vt:lpstr>
      <vt:lpstr>Apresentação do PowerPoint</vt:lpstr>
      <vt:lpstr>Apresentação do PowerPoint</vt:lpstr>
      <vt:lpstr>Informativo Visível</vt:lpstr>
      <vt:lpstr>Apresentação do PowerPoint</vt:lpstr>
      <vt:lpstr>Monitoramento da temperatura</vt:lpstr>
      <vt:lpstr>Apresentação do PowerPoint</vt:lpstr>
      <vt:lpstr>Testagem dos colaboradores</vt:lpstr>
      <vt:lpstr>Juntos vamos vencer essa guerra!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25 anos do Programa Médico de Família em Niterói</dc:title>
  <dc:creator>Gráfica Ascom</dc:creator>
  <cp:lastModifiedBy>user</cp:lastModifiedBy>
  <cp:revision>152</cp:revision>
  <dcterms:created xsi:type="dcterms:W3CDTF">2018-04-17T13:25:21Z</dcterms:created>
  <dcterms:modified xsi:type="dcterms:W3CDTF">2020-05-20T20:55:33Z</dcterms:modified>
</cp:coreProperties>
</file>